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7" r:id="rId1"/>
  </p:sldMasterIdLst>
  <p:sldIdLst>
    <p:sldId id="256" r:id="rId2"/>
    <p:sldId id="257" r:id="rId3"/>
    <p:sldId id="258" r:id="rId4"/>
    <p:sldId id="263" r:id="rId5"/>
    <p:sldId id="264" r:id="rId6"/>
    <p:sldId id="260" r:id="rId7"/>
    <p:sldId id="265" r:id="rId8"/>
    <p:sldId id="271" r:id="rId9"/>
    <p:sldId id="266" r:id="rId10"/>
    <p:sldId id="267" r:id="rId11"/>
    <p:sldId id="268" r:id="rId12"/>
    <p:sldId id="269" r:id="rId13"/>
    <p:sldId id="270" r:id="rId14"/>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008C"/>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87" autoAdjust="0"/>
    <p:restoredTop sz="94624" autoAdjust="0"/>
  </p:normalViewPr>
  <p:slideViewPr>
    <p:cSldViewPr>
      <p:cViewPr>
        <p:scale>
          <a:sx n="66" d="100"/>
          <a:sy n="66" d="100"/>
        </p:scale>
        <p:origin x="-1386"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Triangle rectangle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Groupe 1"/>
          <p:cNvGrpSpPr>
            <a:grpSpLocks/>
          </p:cNvGrpSpPr>
          <p:nvPr/>
        </p:nvGrpSpPr>
        <p:grpSpPr bwMode="auto">
          <a:xfrm>
            <a:off x="-3175" y="4953000"/>
            <a:ext cx="9147175" cy="1911350"/>
            <a:chOff x="-3765" y="4832896"/>
            <a:chExt cx="9147765" cy="2032192"/>
          </a:xfrm>
        </p:grpSpPr>
        <p:sp>
          <p:nvSpPr>
            <p:cNvPr id="6" name="Forme libre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Forme libre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8" name="Forme lib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Connecteur droit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r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fr-FR" smtClean="0"/>
              <a:t>Cliquez pour modifier le style du titre</a:t>
            </a:r>
            <a:endParaRPr lang="en-US"/>
          </a:p>
        </p:txBody>
      </p:sp>
      <p:sp>
        <p:nvSpPr>
          <p:cNvPr id="17" name="Sous-titr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fr-FR" smtClean="0"/>
              <a:t>Cliquez pour modifier le style des sous-titres du masque</a:t>
            </a:r>
            <a:endParaRPr lang="en-US"/>
          </a:p>
        </p:txBody>
      </p:sp>
      <p:sp>
        <p:nvSpPr>
          <p:cNvPr id="11" name="Espace réservé de la date 29"/>
          <p:cNvSpPr>
            <a:spLocks noGrp="1"/>
          </p:cNvSpPr>
          <p:nvPr>
            <p:ph type="dt" sz="half" idx="10"/>
          </p:nvPr>
        </p:nvSpPr>
        <p:spPr/>
        <p:txBody>
          <a:bodyPr/>
          <a:lstStyle>
            <a:lvl1pPr>
              <a:defRPr>
                <a:solidFill>
                  <a:srgbClr val="FFFFFF"/>
                </a:solidFill>
              </a:defRPr>
            </a:lvl1pPr>
            <a:extLst/>
          </a:lstStyle>
          <a:p>
            <a:pPr>
              <a:defRPr/>
            </a:pPr>
            <a:fld id="{F9A583EB-58E1-41CA-967E-C11651EE2DA7}" type="datetimeFigureOut">
              <a:rPr lang="fr-FR"/>
              <a:pPr>
                <a:defRPr/>
              </a:pPr>
              <a:t>03/04/2012</a:t>
            </a:fld>
            <a:endParaRPr lang="fr-FR"/>
          </a:p>
        </p:txBody>
      </p:sp>
      <p:sp>
        <p:nvSpPr>
          <p:cNvPr id="12" name="Espace réservé du pied de page 18"/>
          <p:cNvSpPr>
            <a:spLocks noGrp="1"/>
          </p:cNvSpPr>
          <p:nvPr>
            <p:ph type="ftr" sz="quarter" idx="11"/>
          </p:nvPr>
        </p:nvSpPr>
        <p:spPr/>
        <p:txBody>
          <a:bodyPr/>
          <a:lstStyle>
            <a:lvl1pPr>
              <a:defRPr>
                <a:solidFill>
                  <a:schemeClr val="accent1">
                    <a:tint val="20000"/>
                  </a:schemeClr>
                </a:solidFill>
              </a:defRPr>
            </a:lvl1pPr>
            <a:extLst/>
          </a:lstStyle>
          <a:p>
            <a:pPr>
              <a:defRPr/>
            </a:pPr>
            <a:endParaRPr lang="fr-FR"/>
          </a:p>
        </p:txBody>
      </p:sp>
      <p:sp>
        <p:nvSpPr>
          <p:cNvPr id="13" name="Espace réservé du numéro de diapositive 26"/>
          <p:cNvSpPr>
            <a:spLocks noGrp="1"/>
          </p:cNvSpPr>
          <p:nvPr>
            <p:ph type="sldNum" sz="quarter" idx="12"/>
          </p:nvPr>
        </p:nvSpPr>
        <p:spPr/>
        <p:txBody>
          <a:bodyPr/>
          <a:lstStyle>
            <a:lvl1pPr>
              <a:defRPr>
                <a:solidFill>
                  <a:srgbClr val="FFFFFF"/>
                </a:solidFill>
              </a:defRPr>
            </a:lvl1pPr>
            <a:extLst/>
          </a:lstStyle>
          <a:p>
            <a:pPr>
              <a:defRPr/>
            </a:pPr>
            <a:fld id="{0EA3A6FF-BBC2-4C72-9C18-40F9D87E49FC}"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457200" y="1481329"/>
            <a:ext cx="8229600" cy="4386071"/>
          </a:xfrm>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fld id="{960EE8F1-8BAA-4962-B90E-0225B33142FE}" type="datetimeFigureOut">
              <a:rPr lang="fr-FR"/>
              <a:pPr>
                <a:defRPr/>
              </a:pPr>
              <a:t>03/04/2012</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A9515BD6-B6DB-4883-AFC7-1C2B1129892B}" type="slidenum">
              <a:rPr lang="fr-FR"/>
              <a:pPr>
                <a:defRPr/>
              </a:pPr>
              <a:t>‹N°›</a:t>
            </a:fld>
            <a:endParaRPr lang="fr-FR"/>
          </a:p>
        </p:txBody>
      </p:sp>
    </p:spTree>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44013" y="274640"/>
            <a:ext cx="1777470" cy="5592761"/>
          </a:xfrm>
        </p:spPr>
        <p:txBody>
          <a:bodyPr vert="eaVert"/>
          <a:lstStyle>
            <a:extLs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457200" y="274641"/>
            <a:ext cx="6324600" cy="5592760"/>
          </a:xfrm>
        </p:spPr>
        <p:txBody>
          <a:bodyPr vert="eaVert"/>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fld id="{AE82D6A5-6F80-40E2-B18F-A1C760E02A63}" type="datetimeFigureOut">
              <a:rPr lang="fr-FR"/>
              <a:pPr>
                <a:defRPr/>
              </a:pPr>
              <a:t>03/04/2012</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98C5EB64-67D2-4F3A-A3E0-010884CAEC9A}" type="slidenum">
              <a:rPr lang="fr-FR"/>
              <a:pPr>
                <a:defRPr/>
              </a:pPr>
              <a:t>‹N°›</a:t>
            </a:fld>
            <a:endParaRPr lang="fr-FR"/>
          </a:p>
        </p:txBody>
      </p:sp>
    </p:spTree>
  </p:cSld>
  <p:clrMapOvr>
    <a:masterClrMapping/>
  </p:clrMapOvr>
  <p:transition spd="slow">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1_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a:t>Cliquez pour modifier le style du titre</a:t>
            </a:r>
          </a:p>
        </p:txBody>
      </p:sp>
      <p:sp>
        <p:nvSpPr>
          <p:cNvPr id="3" name="Espace réservé du contenu 2"/>
          <p:cNvSpPr>
            <a:spLocks noGrp="1"/>
          </p:cNvSpPr>
          <p:nvPr>
            <p:ph sz="half" idx="1"/>
          </p:nvPr>
        </p:nvSpPr>
        <p:spPr>
          <a:xfrm>
            <a:off x="457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9"/>
          <p:cNvSpPr>
            <a:spLocks noGrp="1"/>
          </p:cNvSpPr>
          <p:nvPr>
            <p:ph type="dt" sz="half" idx="10"/>
          </p:nvPr>
        </p:nvSpPr>
        <p:spPr/>
        <p:txBody>
          <a:bodyPr/>
          <a:lstStyle>
            <a:lvl1pPr>
              <a:defRPr/>
            </a:lvl1pPr>
          </a:lstStyle>
          <a:p>
            <a:pPr>
              <a:defRPr/>
            </a:pPr>
            <a:fld id="{AD1CFDA5-AE6D-4780-8156-D260DBB95878}" type="datetimeFigureOut">
              <a:rPr lang="fr-FR"/>
              <a:pPr>
                <a:defRPr/>
              </a:pPr>
              <a:t>03/04/2012</a:t>
            </a:fld>
            <a:endParaRPr lang="fr-FR"/>
          </a:p>
        </p:txBody>
      </p:sp>
      <p:sp>
        <p:nvSpPr>
          <p:cNvPr id="6" name="Espace réservé du pied de page 21"/>
          <p:cNvSpPr>
            <a:spLocks noGrp="1"/>
          </p:cNvSpPr>
          <p:nvPr>
            <p:ph type="ftr" sz="quarter" idx="11"/>
          </p:nvPr>
        </p:nvSpPr>
        <p:spPr/>
        <p:txBody>
          <a:bodyPr/>
          <a:lstStyle>
            <a:lvl1pPr>
              <a:defRPr/>
            </a:lvl1pPr>
          </a:lstStyle>
          <a:p>
            <a:pPr>
              <a:defRPr/>
            </a:pPr>
            <a:endParaRPr lang="fr-FR"/>
          </a:p>
        </p:txBody>
      </p:sp>
      <p:sp>
        <p:nvSpPr>
          <p:cNvPr id="7" name="Espace réservé du numéro de diapositive 17"/>
          <p:cNvSpPr>
            <a:spLocks noGrp="1"/>
          </p:cNvSpPr>
          <p:nvPr>
            <p:ph type="sldNum" sz="quarter" idx="12"/>
          </p:nvPr>
        </p:nvSpPr>
        <p:spPr/>
        <p:txBody>
          <a:bodyPr/>
          <a:lstStyle>
            <a:lvl1pPr>
              <a:defRPr/>
            </a:lvl1pPr>
          </a:lstStyle>
          <a:p>
            <a:pPr>
              <a:defRPr/>
            </a:pPr>
            <a:fld id="{D36AC369-662B-43A1-A840-45C10E6321D1}"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Titre 6"/>
          <p:cNvSpPr>
            <a:spLocks noGrp="1"/>
          </p:cNvSpPr>
          <p:nvPr>
            <p:ph type="title"/>
          </p:nvPr>
        </p:nvSpPr>
        <p:spPr/>
        <p:txBody>
          <a:bodyPr rtlCol="0"/>
          <a:lstStyle>
            <a:extLst/>
          </a:lstStyle>
          <a:p>
            <a:r>
              <a:rPr lang="fr-FR" smtClean="0"/>
              <a:t>Cliquez pour modifier le style du titre</a:t>
            </a:r>
            <a:endParaRPr lang="en-US"/>
          </a:p>
        </p:txBody>
      </p:sp>
      <p:sp>
        <p:nvSpPr>
          <p:cNvPr id="4" name="Espace réservé de la date 9"/>
          <p:cNvSpPr>
            <a:spLocks noGrp="1"/>
          </p:cNvSpPr>
          <p:nvPr>
            <p:ph type="dt" sz="half" idx="10"/>
          </p:nvPr>
        </p:nvSpPr>
        <p:spPr/>
        <p:txBody>
          <a:bodyPr/>
          <a:lstStyle>
            <a:lvl1pPr>
              <a:defRPr/>
            </a:lvl1pPr>
          </a:lstStyle>
          <a:p>
            <a:pPr>
              <a:defRPr/>
            </a:pPr>
            <a:fld id="{D7623446-4A9C-4BF6-AE1B-4941CAAF5581}" type="datetimeFigureOut">
              <a:rPr lang="fr-FR"/>
              <a:pPr>
                <a:defRPr/>
              </a:pPr>
              <a:t>03/04/2012</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29906ED1-950B-4A24-8BD2-A77C4718ECE6}" type="slidenum">
              <a:rPr lang="fr-FR"/>
              <a:pPr>
                <a:defRPr/>
              </a:pPr>
              <a:t>‹N°›</a:t>
            </a:fld>
            <a:endParaRPr lang="fr-FR"/>
          </a:p>
        </p:txBody>
      </p:sp>
    </p:spTree>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1"/>
      </p:bgRef>
    </p:bg>
    <p:spTree>
      <p:nvGrpSpPr>
        <p:cNvPr id="1" name=""/>
        <p:cNvGrpSpPr/>
        <p:nvPr/>
      </p:nvGrpSpPr>
      <p:grpSpPr>
        <a:xfrm>
          <a:off x="0" y="0"/>
          <a:ext cx="0" cy="0"/>
          <a:chOff x="0" y="0"/>
          <a:chExt cx="0" cy="0"/>
        </a:xfrm>
      </p:grpSpPr>
      <p:sp>
        <p:nvSpPr>
          <p:cNvPr id="4" name="Chevron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Chevron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Titr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fr-FR" smtClean="0"/>
              <a:t>Cliquez pour modifier le style du titre</a:t>
            </a:r>
            <a:endParaRPr lang="en-US"/>
          </a:p>
        </p:txBody>
      </p:sp>
      <p:sp>
        <p:nvSpPr>
          <p:cNvPr id="3" name="Espace réservé du texte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fr-FR" smtClean="0"/>
              <a:t>Cliquez pour modifier les styles du texte du masque</a:t>
            </a:r>
          </a:p>
        </p:txBody>
      </p:sp>
      <p:sp>
        <p:nvSpPr>
          <p:cNvPr id="6" name="Espace réservé de la date 3"/>
          <p:cNvSpPr>
            <a:spLocks noGrp="1"/>
          </p:cNvSpPr>
          <p:nvPr>
            <p:ph type="dt" sz="half" idx="10"/>
          </p:nvPr>
        </p:nvSpPr>
        <p:spPr/>
        <p:txBody>
          <a:bodyPr/>
          <a:lstStyle>
            <a:lvl1pPr>
              <a:defRPr/>
            </a:lvl1pPr>
            <a:extLst/>
          </a:lstStyle>
          <a:p>
            <a:pPr>
              <a:defRPr/>
            </a:pPr>
            <a:fld id="{5978D60C-0C80-4B24-8795-4E14DB5F8E61}" type="datetimeFigureOut">
              <a:rPr lang="fr-FR"/>
              <a:pPr>
                <a:defRPr/>
              </a:pPr>
              <a:t>03/04/2012</a:t>
            </a:fld>
            <a:endParaRPr lang="fr-FR"/>
          </a:p>
        </p:txBody>
      </p:sp>
      <p:sp>
        <p:nvSpPr>
          <p:cNvPr id="7" name="Espace réservé du pied de page 4"/>
          <p:cNvSpPr>
            <a:spLocks noGrp="1"/>
          </p:cNvSpPr>
          <p:nvPr>
            <p:ph type="ftr" sz="quarter" idx="11"/>
          </p:nvPr>
        </p:nvSpPr>
        <p:spPr/>
        <p:txBody>
          <a:bodyPr/>
          <a:lstStyle>
            <a:lvl1pPr>
              <a:defRPr/>
            </a:lvl1pPr>
            <a:extLst/>
          </a:lstStyle>
          <a:p>
            <a:pPr>
              <a:defRPr/>
            </a:pPr>
            <a:endParaRPr lang="fr-FR"/>
          </a:p>
        </p:txBody>
      </p:sp>
      <p:sp>
        <p:nvSpPr>
          <p:cNvPr id="8" name="Espace réservé du numéro de diapositive 5"/>
          <p:cNvSpPr>
            <a:spLocks noGrp="1"/>
          </p:cNvSpPr>
          <p:nvPr>
            <p:ph type="sldNum" sz="quarter" idx="12"/>
          </p:nvPr>
        </p:nvSpPr>
        <p:spPr/>
        <p:txBody>
          <a:bodyPr/>
          <a:lstStyle>
            <a:lvl1pPr>
              <a:defRPr/>
            </a:lvl1pPr>
            <a:extLst/>
          </a:lstStyle>
          <a:p>
            <a:pPr>
              <a:defRPr/>
            </a:pPr>
            <a:fld id="{23405439-62F9-42E5-8AB9-927A911EF878}"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2">
        <a:schemeClr val="bg1"/>
      </p:bgRef>
    </p:bg>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8" name="Titre 7"/>
          <p:cNvSpPr>
            <a:spLocks noGrp="1"/>
          </p:cNvSpPr>
          <p:nvPr>
            <p:ph type="title"/>
          </p:nvPr>
        </p:nvSpPr>
        <p:spPr/>
        <p:txBody>
          <a:bodyPr rtlCol="0"/>
          <a:lstStyle>
            <a:extLst/>
          </a:lstStyle>
          <a:p>
            <a:r>
              <a:rPr lang="fr-FR" smtClean="0"/>
              <a:t>Cliquez pour modifier le style du titre</a:t>
            </a:r>
            <a:endParaRPr lang="en-US"/>
          </a:p>
        </p:txBody>
      </p:sp>
      <p:sp>
        <p:nvSpPr>
          <p:cNvPr id="5" name="Espace réservé de la date 4"/>
          <p:cNvSpPr>
            <a:spLocks noGrp="1"/>
          </p:cNvSpPr>
          <p:nvPr>
            <p:ph type="dt" sz="half" idx="10"/>
          </p:nvPr>
        </p:nvSpPr>
        <p:spPr/>
        <p:txBody>
          <a:bodyPr/>
          <a:lstStyle>
            <a:lvl1pPr>
              <a:defRPr/>
            </a:lvl1pPr>
            <a:extLst/>
          </a:lstStyle>
          <a:p>
            <a:pPr>
              <a:defRPr/>
            </a:pPr>
            <a:fld id="{9A2A93E6-1C1C-4199-9CA3-2B634F5B5FA3}" type="datetimeFigureOut">
              <a:rPr lang="fr-FR"/>
              <a:pPr>
                <a:defRPr/>
              </a:pPr>
              <a:t>03/04/2012</a:t>
            </a:fld>
            <a:endParaRPr lang="fr-FR"/>
          </a:p>
        </p:txBody>
      </p:sp>
      <p:sp>
        <p:nvSpPr>
          <p:cNvPr id="6" name="Espace réservé du pied de page 5"/>
          <p:cNvSpPr>
            <a:spLocks noGrp="1"/>
          </p:cNvSpPr>
          <p:nvPr>
            <p:ph type="ftr" sz="quarter" idx="11"/>
          </p:nvPr>
        </p:nvSpPr>
        <p:spPr/>
        <p:txBody>
          <a:bodyPr/>
          <a:lstStyle>
            <a:lvl1pPr>
              <a:defRPr/>
            </a:lvl1pPr>
            <a:extLst/>
          </a:lstStyle>
          <a:p>
            <a:pPr>
              <a:defRPr/>
            </a:pPr>
            <a:endParaRPr lang="fr-FR"/>
          </a:p>
        </p:txBody>
      </p:sp>
      <p:sp>
        <p:nvSpPr>
          <p:cNvPr id="7" name="Espace réservé du numéro de diapositive 6"/>
          <p:cNvSpPr>
            <a:spLocks noGrp="1"/>
          </p:cNvSpPr>
          <p:nvPr>
            <p:ph type="sldNum" sz="quarter" idx="12"/>
          </p:nvPr>
        </p:nvSpPr>
        <p:spPr/>
        <p:txBody>
          <a:bodyPr/>
          <a:lstStyle>
            <a:lvl1pPr>
              <a:defRPr/>
            </a:lvl1pPr>
            <a:extLst/>
          </a:lstStyle>
          <a:p>
            <a:pPr>
              <a:defRPr/>
            </a:pPr>
            <a:fld id="{8334AC15-8B73-4FDE-BBA8-E98BF3AE3BF6}"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transition spd="slow">
    <p:wipe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lstStyle>
            <a:lvl1pPr>
              <a:defRPr/>
            </a:lvl1pPr>
            <a:extLst/>
          </a:lstStyle>
          <a:p>
            <a:r>
              <a:rPr lang="fr-FR" smtClean="0"/>
              <a:t>Cliquez pour modifier le style du titre</a:t>
            </a:r>
            <a:endParaRPr lang="en-US"/>
          </a:p>
        </p:txBody>
      </p:sp>
      <p:sp>
        <p:nvSpPr>
          <p:cNvPr id="3" name="Espace réservé du texte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Espace réservé de la date 6"/>
          <p:cNvSpPr>
            <a:spLocks noGrp="1"/>
          </p:cNvSpPr>
          <p:nvPr>
            <p:ph type="dt" sz="half" idx="10"/>
          </p:nvPr>
        </p:nvSpPr>
        <p:spPr/>
        <p:txBody>
          <a:bodyPr/>
          <a:lstStyle>
            <a:lvl1pPr>
              <a:defRPr/>
            </a:lvl1pPr>
            <a:extLst/>
          </a:lstStyle>
          <a:p>
            <a:pPr>
              <a:defRPr/>
            </a:pPr>
            <a:fld id="{3DA67FF8-7F14-4E8A-BFBE-6D311E24EBF2}" type="datetimeFigureOut">
              <a:rPr lang="fr-FR"/>
              <a:pPr>
                <a:defRPr/>
              </a:pPr>
              <a:t>03/04/2012</a:t>
            </a:fld>
            <a:endParaRPr lang="fr-FR"/>
          </a:p>
        </p:txBody>
      </p:sp>
      <p:sp>
        <p:nvSpPr>
          <p:cNvPr id="8" name="Espace réservé du pied de page 7"/>
          <p:cNvSpPr>
            <a:spLocks noGrp="1"/>
          </p:cNvSpPr>
          <p:nvPr>
            <p:ph type="ftr" sz="quarter" idx="11"/>
          </p:nvPr>
        </p:nvSpPr>
        <p:spPr/>
        <p:txBody>
          <a:bodyPr/>
          <a:lstStyle>
            <a:lvl1pPr>
              <a:defRPr/>
            </a:lvl1pPr>
            <a:extLst/>
          </a:lstStyle>
          <a:p>
            <a:pPr>
              <a:defRPr/>
            </a:pPr>
            <a:endParaRPr lang="fr-FR"/>
          </a:p>
        </p:txBody>
      </p:sp>
      <p:sp>
        <p:nvSpPr>
          <p:cNvPr id="9" name="Espace réservé du numéro de diapositive 8"/>
          <p:cNvSpPr>
            <a:spLocks noGrp="1"/>
          </p:cNvSpPr>
          <p:nvPr>
            <p:ph type="sldNum" sz="quarter" idx="12"/>
          </p:nvPr>
        </p:nvSpPr>
        <p:spPr/>
        <p:txBody>
          <a:bodyPr/>
          <a:lstStyle>
            <a:lvl1pPr>
              <a:defRPr/>
            </a:lvl1pPr>
            <a:extLst/>
          </a:lstStyle>
          <a:p>
            <a:pPr>
              <a:defRPr/>
            </a:pPr>
            <a:fld id="{68DFE5A4-5CD5-48FA-A9E1-78FB0F254B21}" type="slidenum">
              <a:rPr lang="fr-FR"/>
              <a:pPr>
                <a:defRPr/>
              </a:pPr>
              <a:t>‹N°›</a:t>
            </a:fld>
            <a:endParaRPr lang="fr-FR"/>
          </a:p>
        </p:txBody>
      </p:sp>
    </p:spTree>
  </p:cSld>
  <p:clrMapOvr>
    <a:overrideClrMapping bg1="lt1" tx1="dk1" bg2="lt2" tx2="dk2" accent1="accent1" accent2="accent2" accent3="accent3" accent4="accent4" accent5="accent5" accent6="accent6" hlink="hlink" folHlink="folHlink"/>
  </p:clrMapOvr>
  <p:transition spd="slow">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bg>
      <p:bgRef idx="1002">
        <a:schemeClr val="bg1"/>
      </p:bgRef>
    </p:bg>
    <p:spTree>
      <p:nvGrpSpPr>
        <p:cNvPr id="1" name=""/>
        <p:cNvGrpSpPr/>
        <p:nvPr/>
      </p:nvGrpSpPr>
      <p:grpSpPr>
        <a:xfrm>
          <a:off x="0" y="0"/>
          <a:ext cx="0" cy="0"/>
          <a:chOff x="0" y="0"/>
          <a:chExt cx="0" cy="0"/>
        </a:xfrm>
      </p:grpSpPr>
      <p:sp>
        <p:nvSpPr>
          <p:cNvPr id="6" name="Titre 5"/>
          <p:cNvSpPr>
            <a:spLocks noGrp="1"/>
          </p:cNvSpPr>
          <p:nvPr>
            <p:ph type="title"/>
          </p:nvPr>
        </p:nvSpPr>
        <p:spPr/>
        <p:txBody>
          <a:bodyPr rtlCol="0"/>
          <a:lstStyle>
            <a:extLst/>
          </a:lstStyle>
          <a:p>
            <a:r>
              <a:rPr lang="fr-FR" smtClean="0"/>
              <a:t>Cliquez pour modifier le style du titre</a:t>
            </a:r>
            <a:endParaRPr lang="en-US"/>
          </a:p>
        </p:txBody>
      </p:sp>
      <p:sp>
        <p:nvSpPr>
          <p:cNvPr id="3" name="Espace réservé de la date 2"/>
          <p:cNvSpPr>
            <a:spLocks noGrp="1"/>
          </p:cNvSpPr>
          <p:nvPr>
            <p:ph type="dt" sz="half" idx="10"/>
          </p:nvPr>
        </p:nvSpPr>
        <p:spPr/>
        <p:txBody>
          <a:bodyPr/>
          <a:lstStyle>
            <a:lvl1pPr>
              <a:defRPr/>
            </a:lvl1pPr>
            <a:extLst/>
          </a:lstStyle>
          <a:p>
            <a:pPr>
              <a:defRPr/>
            </a:pPr>
            <a:fld id="{5BA72B03-5F29-4D03-928F-D35AFAC6E1BA}" type="datetimeFigureOut">
              <a:rPr lang="fr-FR"/>
              <a:pPr>
                <a:defRPr/>
              </a:pPr>
              <a:t>03/04/2012</a:t>
            </a:fld>
            <a:endParaRPr lang="fr-FR"/>
          </a:p>
        </p:txBody>
      </p:sp>
      <p:sp>
        <p:nvSpPr>
          <p:cNvPr id="4" name="Espace réservé du pied de page 3"/>
          <p:cNvSpPr>
            <a:spLocks noGrp="1"/>
          </p:cNvSpPr>
          <p:nvPr>
            <p:ph type="ftr" sz="quarter" idx="11"/>
          </p:nvPr>
        </p:nvSpPr>
        <p:spPr/>
        <p:txBody>
          <a:bodyPr/>
          <a:lstStyle>
            <a:lvl1pPr>
              <a:defRPr/>
            </a:lvl1pPr>
            <a:extLst/>
          </a:lstStyle>
          <a:p>
            <a:pPr>
              <a:defRPr/>
            </a:pPr>
            <a:endParaRPr lang="fr-FR"/>
          </a:p>
        </p:txBody>
      </p:sp>
      <p:sp>
        <p:nvSpPr>
          <p:cNvPr id="5" name="Espace réservé du numéro de diapositive 4"/>
          <p:cNvSpPr>
            <a:spLocks noGrp="1"/>
          </p:cNvSpPr>
          <p:nvPr>
            <p:ph type="sldNum" sz="quarter" idx="12"/>
          </p:nvPr>
        </p:nvSpPr>
        <p:spPr/>
        <p:txBody>
          <a:bodyPr/>
          <a:lstStyle>
            <a:lvl1pPr>
              <a:defRPr/>
            </a:lvl1pPr>
            <a:extLst/>
          </a:lstStyle>
          <a:p>
            <a:pPr>
              <a:defRPr/>
            </a:pPr>
            <a:fld id="{5652672F-5A1A-46EB-8E97-149937C479D3}"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transition spd="slow">
    <p:wipe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9"/>
          <p:cNvSpPr>
            <a:spLocks noGrp="1"/>
          </p:cNvSpPr>
          <p:nvPr>
            <p:ph type="dt" sz="half" idx="10"/>
          </p:nvPr>
        </p:nvSpPr>
        <p:spPr/>
        <p:txBody>
          <a:bodyPr/>
          <a:lstStyle>
            <a:lvl1pPr>
              <a:defRPr/>
            </a:lvl1pPr>
          </a:lstStyle>
          <a:p>
            <a:pPr>
              <a:defRPr/>
            </a:pPr>
            <a:fld id="{D35E60DF-F6AF-44D1-8B2E-678058C481F9}" type="datetimeFigureOut">
              <a:rPr lang="fr-FR"/>
              <a:pPr>
                <a:defRPr/>
              </a:pPr>
              <a:t>03/04/2012</a:t>
            </a:fld>
            <a:endParaRPr lang="fr-FR"/>
          </a:p>
        </p:txBody>
      </p:sp>
      <p:sp>
        <p:nvSpPr>
          <p:cNvPr id="3" name="Espace réservé du pied de page 21"/>
          <p:cNvSpPr>
            <a:spLocks noGrp="1"/>
          </p:cNvSpPr>
          <p:nvPr>
            <p:ph type="ftr" sz="quarter" idx="11"/>
          </p:nvPr>
        </p:nvSpPr>
        <p:spPr/>
        <p:txBody>
          <a:bodyPr/>
          <a:lstStyle>
            <a:lvl1pPr>
              <a:defRPr/>
            </a:lvl1pPr>
          </a:lstStyle>
          <a:p>
            <a:pPr>
              <a:defRPr/>
            </a:pPr>
            <a:endParaRPr lang="fr-FR"/>
          </a:p>
        </p:txBody>
      </p:sp>
      <p:sp>
        <p:nvSpPr>
          <p:cNvPr id="4" name="Espace réservé du numéro de diapositive 17"/>
          <p:cNvSpPr>
            <a:spLocks noGrp="1"/>
          </p:cNvSpPr>
          <p:nvPr>
            <p:ph type="sldNum" sz="quarter" idx="12"/>
          </p:nvPr>
        </p:nvSpPr>
        <p:spPr/>
        <p:txBody>
          <a:bodyPr/>
          <a:lstStyle>
            <a:lvl1pPr>
              <a:defRPr/>
            </a:lvl1pPr>
          </a:lstStyle>
          <a:p>
            <a:pPr>
              <a:defRPr/>
            </a:pPr>
            <a:fld id="{A7CE0ED4-2C5E-4117-8CAA-998EDA95D073}" type="slidenum">
              <a:rPr lang="fr-FR"/>
              <a:pPr>
                <a:defRPr/>
              </a:pPr>
              <a:t>‹N°›</a:t>
            </a:fld>
            <a:endParaRPr lang="fr-FR"/>
          </a:p>
        </p:txBody>
      </p:sp>
    </p:spTree>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fr-FR" smtClean="0"/>
              <a:t>Cliquez pour modifier le style du titre</a:t>
            </a:r>
            <a:endParaRPr lang="en-US"/>
          </a:p>
        </p:txBody>
      </p:sp>
      <p:sp>
        <p:nvSpPr>
          <p:cNvPr id="3" name="Espace réservé du texte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fr-FR" smtClean="0"/>
              <a:t>Cliquez pour modifier les styles du texte du masque</a:t>
            </a:r>
          </a:p>
        </p:txBody>
      </p:sp>
      <p:sp>
        <p:nvSpPr>
          <p:cNvPr id="4" name="Espace réservé du conten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lvl1pPr>
              <a:defRPr/>
            </a:lvl1pPr>
            <a:extLst/>
          </a:lstStyle>
          <a:p>
            <a:pPr>
              <a:defRPr/>
            </a:pPr>
            <a:fld id="{6F12EC9B-F86B-431D-A0CD-72C5CD3DF92D}" type="datetimeFigureOut">
              <a:rPr lang="fr-FR"/>
              <a:pPr>
                <a:defRPr/>
              </a:pPr>
              <a:t>03/04/2012</a:t>
            </a:fld>
            <a:endParaRPr lang="fr-FR"/>
          </a:p>
        </p:txBody>
      </p:sp>
      <p:sp>
        <p:nvSpPr>
          <p:cNvPr id="6" name="Espace réservé du pied de page 5"/>
          <p:cNvSpPr>
            <a:spLocks noGrp="1"/>
          </p:cNvSpPr>
          <p:nvPr>
            <p:ph type="ftr" sz="quarter" idx="11"/>
          </p:nvPr>
        </p:nvSpPr>
        <p:spPr/>
        <p:txBody>
          <a:bodyPr/>
          <a:lstStyle>
            <a:lvl1pPr>
              <a:defRPr/>
            </a:lvl1pPr>
            <a:extLst/>
          </a:lstStyle>
          <a:p>
            <a:pPr>
              <a:defRPr/>
            </a:pPr>
            <a:endParaRPr lang="fr-FR"/>
          </a:p>
        </p:txBody>
      </p:sp>
      <p:sp>
        <p:nvSpPr>
          <p:cNvPr id="7" name="Espace réservé du numéro de diapositive 6"/>
          <p:cNvSpPr>
            <a:spLocks noGrp="1"/>
          </p:cNvSpPr>
          <p:nvPr>
            <p:ph type="sldNum" sz="quarter" idx="12"/>
          </p:nvPr>
        </p:nvSpPr>
        <p:spPr/>
        <p:txBody>
          <a:bodyPr/>
          <a:lstStyle>
            <a:lvl1pPr>
              <a:defRPr/>
            </a:lvl1pPr>
            <a:extLst/>
          </a:lstStyle>
          <a:p>
            <a:pPr>
              <a:defRPr/>
            </a:pPr>
            <a:fld id="{9B97F7EA-F1CD-408D-B2E8-E97314FB6A5D}" type="slidenum">
              <a:rPr lang="fr-FR"/>
              <a:pPr>
                <a:defRPr/>
              </a:pPr>
              <a:t>‹N°›</a:t>
            </a:fld>
            <a:endParaRPr lang="fr-FR"/>
          </a:p>
        </p:txBody>
      </p:sp>
    </p:spTree>
  </p:cSld>
  <p:clrMapOvr>
    <a:overrideClrMapping bg1="lt1" tx1="dk1" bg2="lt2" tx2="dk2" accent1="accent1" accent2="accent2" accent3="accent3" accent4="accent4" accent5="accent5" accent6="accent6" hlink="hlink" folHlink="folHlink"/>
  </p:clrMapOvr>
  <p:transition spd="slow">
    <p:wipe dir="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5" name="Forme libre 7"/>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6" name="Forme libre 8"/>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Triangle rectangle 9"/>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Connecteur droit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Chevron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Espace réservé du texte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fr-FR" smtClean="0"/>
              <a:t>Cliquez pour modifier les styles du texte du masque</a:t>
            </a:r>
          </a:p>
        </p:txBody>
      </p:sp>
      <p:sp>
        <p:nvSpPr>
          <p:cNvPr id="3" name="Espace réservé pour une imag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fr-FR" noProof="0" smtClean="0"/>
              <a:t>Cliquez sur l'icône pour ajouter une image</a:t>
            </a:r>
            <a:endParaRPr lang="en-US" noProof="0" dirty="0"/>
          </a:p>
        </p:txBody>
      </p:sp>
      <p:sp>
        <p:nvSpPr>
          <p:cNvPr id="2" name="Titr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fr-FR" smtClean="0"/>
              <a:t>Cliquez pour modifier le style du titre</a:t>
            </a:r>
            <a:endParaRPr lang="en-US"/>
          </a:p>
        </p:txBody>
      </p:sp>
      <p:sp>
        <p:nvSpPr>
          <p:cNvPr id="11" name="Espace réservé de la date 4"/>
          <p:cNvSpPr>
            <a:spLocks noGrp="1"/>
          </p:cNvSpPr>
          <p:nvPr>
            <p:ph type="dt" sz="half" idx="10"/>
          </p:nvPr>
        </p:nvSpPr>
        <p:spPr/>
        <p:txBody>
          <a:bodyPr/>
          <a:lstStyle>
            <a:lvl1pPr>
              <a:defRPr>
                <a:solidFill>
                  <a:schemeClr val="tx1"/>
                </a:solidFill>
              </a:defRPr>
            </a:lvl1pPr>
            <a:extLst/>
          </a:lstStyle>
          <a:p>
            <a:pPr>
              <a:defRPr/>
            </a:pPr>
            <a:fld id="{12DEDF8C-BAC6-4B9F-A015-578F492F0833}" type="datetimeFigureOut">
              <a:rPr lang="fr-FR"/>
              <a:pPr>
                <a:defRPr/>
              </a:pPr>
              <a:t>03/04/2012</a:t>
            </a:fld>
            <a:endParaRPr lang="fr-FR"/>
          </a:p>
        </p:txBody>
      </p:sp>
      <p:sp>
        <p:nvSpPr>
          <p:cNvPr id="12" name="Espace réservé du pied de page 5"/>
          <p:cNvSpPr>
            <a:spLocks noGrp="1"/>
          </p:cNvSpPr>
          <p:nvPr>
            <p:ph type="ftr" sz="quarter" idx="11"/>
          </p:nvPr>
        </p:nvSpPr>
        <p:spPr/>
        <p:txBody>
          <a:bodyPr/>
          <a:lstStyle>
            <a:lvl1pPr>
              <a:defRPr>
                <a:solidFill>
                  <a:schemeClr val="tx1"/>
                </a:solidFill>
              </a:defRPr>
            </a:lvl1pPr>
            <a:extLst/>
          </a:lstStyle>
          <a:p>
            <a:pPr>
              <a:defRPr/>
            </a:pPr>
            <a:endParaRPr lang="fr-FR"/>
          </a:p>
        </p:txBody>
      </p:sp>
      <p:sp>
        <p:nvSpPr>
          <p:cNvPr id="13" name="Espace réservé du numéro de diapositive 6"/>
          <p:cNvSpPr>
            <a:spLocks noGrp="1"/>
          </p:cNvSpPr>
          <p:nvPr>
            <p:ph type="sldNum" sz="quarter" idx="12"/>
          </p:nvPr>
        </p:nvSpPr>
        <p:spPr/>
        <p:txBody>
          <a:bodyPr/>
          <a:lstStyle>
            <a:lvl1pPr>
              <a:defRPr>
                <a:solidFill>
                  <a:schemeClr val="tx1"/>
                </a:solidFill>
              </a:defRPr>
            </a:lvl1pPr>
            <a:extLst/>
          </a:lstStyle>
          <a:p>
            <a:pPr>
              <a:defRPr/>
            </a:pPr>
            <a:fld id="{C745B178-66CF-47D4-8A7D-B011DBE81987}"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e libre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2" name="Forme libre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4" name="Triangle rect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Connecteur droit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ce réservé du titre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fr-FR" smtClean="0"/>
              <a:t>Cliquez pour modifier le style du titre</a:t>
            </a:r>
            <a:endParaRPr lang="en-US"/>
          </a:p>
        </p:txBody>
      </p:sp>
      <p:sp>
        <p:nvSpPr>
          <p:cNvPr id="1033" name="Espace réservé du texte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0" name="Espace réservé de la date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cs typeface="+mn-cs"/>
              </a:defRPr>
            </a:lvl1pPr>
            <a:extLst/>
          </a:lstStyle>
          <a:p>
            <a:pPr>
              <a:defRPr/>
            </a:pPr>
            <a:fld id="{74CA457C-06DF-4FC9-BFDA-DDE976F5FBAC}" type="datetimeFigureOut">
              <a:rPr lang="fr-FR"/>
              <a:pPr>
                <a:defRPr/>
              </a:pPr>
              <a:t>03/04/2012</a:t>
            </a:fld>
            <a:endParaRPr lang="fr-FR"/>
          </a:p>
        </p:txBody>
      </p:sp>
      <p:sp>
        <p:nvSpPr>
          <p:cNvPr id="22" name="Espace réservé du pied de page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fr-FR"/>
          </a:p>
        </p:txBody>
      </p:sp>
      <p:sp>
        <p:nvSpPr>
          <p:cNvPr id="18" name="Espace réservé du numéro de diapositive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cs typeface="+mn-cs"/>
              </a:defRPr>
            </a:lvl1pPr>
            <a:extLst/>
          </a:lstStyle>
          <a:p>
            <a:pPr>
              <a:defRPr/>
            </a:pPr>
            <a:fld id="{855CD395-C152-43A1-B42B-AC00CEDF6E7C}"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830" r:id="rId1"/>
    <p:sldLayoutId id="2147483825" r:id="rId2"/>
    <p:sldLayoutId id="2147483831" r:id="rId3"/>
    <p:sldLayoutId id="2147483832" r:id="rId4"/>
    <p:sldLayoutId id="2147483833" r:id="rId5"/>
    <p:sldLayoutId id="2147483834" r:id="rId6"/>
    <p:sldLayoutId id="2147483826" r:id="rId7"/>
    <p:sldLayoutId id="2147483835" r:id="rId8"/>
    <p:sldLayoutId id="2147483836" r:id="rId9"/>
    <p:sldLayoutId id="2147483827" r:id="rId10"/>
    <p:sldLayoutId id="2147483828" r:id="rId11"/>
    <p:sldLayoutId id="2147483829" r:id="rId12"/>
  </p:sldLayoutIdLst>
  <p:transition spd="slow">
    <p:wipe dir="r"/>
  </p:transition>
  <p:timing>
    <p:tnLst>
      <p:par>
        <p:cTn id="1" dur="indefinite" restart="never" nodeType="tmRoot"/>
      </p:par>
    </p:tnLst>
  </p:timing>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Arial" charset="0"/>
        </a:defRPr>
      </a:lvl2pPr>
      <a:lvl3pPr algn="l" rtl="0" eaLnBrk="0" fontAlgn="base" hangingPunct="0">
        <a:spcBef>
          <a:spcPct val="0"/>
        </a:spcBef>
        <a:spcAft>
          <a:spcPct val="0"/>
        </a:spcAft>
        <a:defRPr sz="4100" b="1">
          <a:solidFill>
            <a:schemeClr val="tx2"/>
          </a:solidFill>
          <a:latin typeface="Arial" charset="0"/>
        </a:defRPr>
      </a:lvl3pPr>
      <a:lvl4pPr algn="l" rtl="0" eaLnBrk="0" fontAlgn="base" hangingPunct="0">
        <a:spcBef>
          <a:spcPct val="0"/>
        </a:spcBef>
        <a:spcAft>
          <a:spcPct val="0"/>
        </a:spcAft>
        <a:defRPr sz="4100" b="1">
          <a:solidFill>
            <a:schemeClr val="tx2"/>
          </a:solidFill>
          <a:latin typeface="Arial" charset="0"/>
        </a:defRPr>
      </a:lvl4pPr>
      <a:lvl5pPr algn="l" rtl="0" eaLnBrk="0" fontAlgn="base" hangingPunct="0">
        <a:spcBef>
          <a:spcPct val="0"/>
        </a:spcBef>
        <a:spcAft>
          <a:spcPct val="0"/>
        </a:spcAft>
        <a:defRPr sz="4100" b="1">
          <a:solidFill>
            <a:schemeClr val="tx2"/>
          </a:solidFill>
          <a:latin typeface="Arial" charset="0"/>
        </a:defRPr>
      </a:lvl5pPr>
      <a:lvl6pPr marL="457200" algn="l" rtl="0" fontAlgn="base">
        <a:spcBef>
          <a:spcPct val="0"/>
        </a:spcBef>
        <a:spcAft>
          <a:spcPct val="0"/>
        </a:spcAft>
        <a:defRPr sz="4100" b="1">
          <a:solidFill>
            <a:schemeClr val="tx2"/>
          </a:solidFill>
          <a:latin typeface="Arial" charset="0"/>
        </a:defRPr>
      </a:lvl6pPr>
      <a:lvl7pPr marL="914400" algn="l" rtl="0" fontAlgn="base">
        <a:spcBef>
          <a:spcPct val="0"/>
        </a:spcBef>
        <a:spcAft>
          <a:spcPct val="0"/>
        </a:spcAft>
        <a:defRPr sz="4100" b="1">
          <a:solidFill>
            <a:schemeClr val="tx2"/>
          </a:solidFill>
          <a:latin typeface="Arial" charset="0"/>
        </a:defRPr>
      </a:lvl7pPr>
      <a:lvl8pPr marL="1371600" algn="l" rtl="0" fontAlgn="base">
        <a:spcBef>
          <a:spcPct val="0"/>
        </a:spcBef>
        <a:spcAft>
          <a:spcPct val="0"/>
        </a:spcAft>
        <a:defRPr sz="4100" b="1">
          <a:solidFill>
            <a:schemeClr val="tx2"/>
          </a:solidFill>
          <a:latin typeface="Arial" charset="0"/>
        </a:defRPr>
      </a:lvl8pPr>
      <a:lvl9pPr marL="1828800" algn="l" rtl="0" fontAlgn="base">
        <a:spcBef>
          <a:spcPct val="0"/>
        </a:spcBef>
        <a:spcAft>
          <a:spcPct val="0"/>
        </a:spcAft>
        <a:defRPr sz="4100" b="1">
          <a:solidFill>
            <a:schemeClr val="tx2"/>
          </a:solidFill>
          <a:latin typeface="Arial"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15963" y="627486"/>
            <a:ext cx="7772400" cy="2520278"/>
          </a:xfrm>
        </p:spPr>
        <p:txBody>
          <a:bodyPr/>
          <a:lstStyle/>
          <a:p>
            <a:pPr eaLnBrk="1" fontAlgn="auto" hangingPunct="1">
              <a:spcAft>
                <a:spcPts val="0"/>
              </a:spcAft>
              <a:defRPr/>
            </a:pPr>
            <a:r>
              <a:rPr lang="fr-FR" dirty="0" smtClean="0"/>
              <a:t>Actions : Fonctionnement</a:t>
            </a:r>
            <a:endParaRPr lang="fr-FR" dirty="0"/>
          </a:p>
        </p:txBody>
      </p:sp>
      <p:sp>
        <p:nvSpPr>
          <p:cNvPr id="14338" name="Sous-titre 2"/>
          <p:cNvSpPr>
            <a:spLocks noGrp="1"/>
          </p:cNvSpPr>
          <p:nvPr>
            <p:ph type="subTitle" idx="1"/>
          </p:nvPr>
        </p:nvSpPr>
        <p:spPr>
          <a:xfrm>
            <a:off x="250825" y="5373688"/>
            <a:ext cx="8893175" cy="1728787"/>
          </a:xfrm>
        </p:spPr>
        <p:txBody>
          <a:bodyPr/>
          <a:lstStyle/>
          <a:p>
            <a:pPr marR="0" algn="l" eaLnBrk="1" hangingPunct="1">
              <a:lnSpc>
                <a:spcPct val="80000"/>
              </a:lnSpc>
            </a:pPr>
            <a:r>
              <a:rPr lang="fr-FR" sz="2200" dirty="0" smtClean="0">
                <a:solidFill>
                  <a:schemeClr val="tx1"/>
                </a:solidFill>
                <a:latin typeface="Times New Roman" pitchFamily="18" charset="0"/>
                <a:cs typeface="Times New Roman" pitchFamily="18" charset="0"/>
              </a:rPr>
              <a:t>Encadré par </a:t>
            </a:r>
            <a:r>
              <a:rPr lang="fr-FR" sz="2200" dirty="0" smtClean="0">
                <a:solidFill>
                  <a:schemeClr val="tx1"/>
                </a:solidFill>
                <a:latin typeface="Times New Roman" pitchFamily="18" charset="0"/>
                <a:cs typeface="Times New Roman" pitchFamily="18" charset="0"/>
              </a:rPr>
              <a:t>:</a:t>
            </a:r>
            <a:endParaRPr lang="fr-FR" sz="2200" b="1" dirty="0" smtClean="0">
              <a:solidFill>
                <a:schemeClr val="tx1"/>
              </a:solidFill>
              <a:latin typeface="Times New Roman" pitchFamily="18" charset="0"/>
              <a:cs typeface="Times New Roman" pitchFamily="18" charset="0"/>
            </a:endParaRPr>
          </a:p>
          <a:p>
            <a:pPr marR="0" algn="l" eaLnBrk="1" hangingPunct="1">
              <a:lnSpc>
                <a:spcPct val="80000"/>
              </a:lnSpc>
            </a:pPr>
            <a:r>
              <a:rPr lang="fr-FR" sz="2200" dirty="0" smtClean="0">
                <a:solidFill>
                  <a:schemeClr val="tx1"/>
                </a:solidFill>
                <a:latin typeface="Times New Roman" pitchFamily="18" charset="0"/>
                <a:cs typeface="Times New Roman" pitchFamily="18" charset="0"/>
              </a:rPr>
              <a:t>                                                          Réalisé par </a:t>
            </a:r>
            <a:r>
              <a:rPr lang="fr-FR" sz="2200" dirty="0" smtClean="0">
                <a:solidFill>
                  <a:schemeClr val="tx1"/>
                </a:solidFill>
                <a:latin typeface="Times New Roman" pitchFamily="18" charset="0"/>
                <a:cs typeface="Times New Roman" pitchFamily="18" charset="0"/>
              </a:rPr>
              <a:t>:</a:t>
            </a:r>
            <a:endParaRPr lang="fr-FR" sz="2200" dirty="0" smtClean="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p:cNvSpPr>
          <p:nvPr>
            <p:ph type="title"/>
          </p:nvPr>
        </p:nvSpPr>
        <p:spPr bwMode="auto"/>
        <p:txBody>
          <a:bodyPr wrap="square" lIns="91440" tIns="45720" rIns="91440" bIns="45720" numCol="1" anchorCtr="0" compatLnSpc="1">
            <a:prstTxWarp prst="textNoShape">
              <a:avLst/>
            </a:prstTxWarp>
          </a:bodyPr>
          <a:lstStyle/>
          <a:p>
            <a:pPr algn="ctr" eaLnBrk="1" hangingPunct="1">
              <a:defRPr/>
            </a:pPr>
            <a:r>
              <a:rPr lang="fr-FR" sz="3600" smtClean="0">
                <a:effectLst/>
                <a:latin typeface="Times New Roman" pitchFamily="18" charset="0"/>
                <a:cs typeface="Times New Roman" pitchFamily="18" charset="0"/>
              </a:rPr>
              <a:t>Les sociétés cotées en bourse</a:t>
            </a:r>
          </a:p>
        </p:txBody>
      </p:sp>
      <p:sp>
        <p:nvSpPr>
          <p:cNvPr id="22530" name="Rectangle 3"/>
          <p:cNvSpPr>
            <a:spLocks noGrp="1"/>
          </p:cNvSpPr>
          <p:nvPr>
            <p:ph type="body" idx="1"/>
          </p:nvPr>
        </p:nvSpPr>
        <p:spPr/>
        <p:txBody>
          <a:bodyPr/>
          <a:lstStyle/>
          <a:p>
            <a:pPr eaLnBrk="1" hangingPunct="1"/>
            <a:endParaRPr lang="fr-FR" smtClean="0"/>
          </a:p>
        </p:txBody>
      </p:sp>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bwMode="auto"/>
        <p:txBody>
          <a:bodyPr wrap="square" lIns="91440" tIns="45720" rIns="91440" bIns="45720" numCol="1" anchorCtr="0" compatLnSpc="1">
            <a:prstTxWarp prst="textNoShape">
              <a:avLst/>
            </a:prstTxWarp>
          </a:bodyPr>
          <a:lstStyle/>
          <a:p>
            <a:pPr algn="ctr" eaLnBrk="1" hangingPunct="1">
              <a:defRPr/>
            </a:pPr>
            <a:r>
              <a:rPr lang="fr-FR" sz="4000" smtClean="0">
                <a:effectLst/>
                <a:latin typeface="Times New Roman" pitchFamily="18" charset="0"/>
                <a:cs typeface="Times New Roman" pitchFamily="18" charset="0"/>
              </a:rPr>
              <a:t>Les indices Boursiers </a:t>
            </a:r>
            <a:br>
              <a:rPr lang="fr-FR" sz="4000" smtClean="0">
                <a:effectLst/>
                <a:latin typeface="Times New Roman" pitchFamily="18" charset="0"/>
                <a:cs typeface="Times New Roman" pitchFamily="18" charset="0"/>
              </a:rPr>
            </a:br>
            <a:endParaRPr lang="fr-FR" sz="4000" smtClean="0">
              <a:effectLst/>
              <a:latin typeface="Times New Roman" pitchFamily="18" charset="0"/>
              <a:cs typeface="Times New Roman" pitchFamily="18" charset="0"/>
            </a:endParaRPr>
          </a:p>
        </p:txBody>
      </p:sp>
      <p:sp>
        <p:nvSpPr>
          <p:cNvPr id="23554" name="Rectangle 3"/>
          <p:cNvSpPr>
            <a:spLocks noGrp="1"/>
          </p:cNvSpPr>
          <p:nvPr>
            <p:ph type="body" idx="1"/>
          </p:nvPr>
        </p:nvSpPr>
        <p:spPr>
          <a:xfrm>
            <a:off x="539750" y="1268413"/>
            <a:ext cx="8229600" cy="4525962"/>
          </a:xfrm>
        </p:spPr>
        <p:txBody>
          <a:bodyPr/>
          <a:lstStyle/>
          <a:p>
            <a:pPr eaLnBrk="1" hangingPunct="1">
              <a:buClr>
                <a:schemeClr val="tx1"/>
              </a:buClr>
              <a:buSzTx/>
              <a:buFontTx/>
              <a:buChar char="•"/>
            </a:pPr>
            <a:r>
              <a:rPr lang="fr-FR" b="1" smtClean="0">
                <a:latin typeface="Times New Roman" pitchFamily="18" charset="0"/>
                <a:cs typeface="Times New Roman" pitchFamily="18" charset="0"/>
              </a:rPr>
              <a:t>  Qu'est ce qu'un indice Boursier ?</a:t>
            </a:r>
          </a:p>
          <a:p>
            <a:pPr eaLnBrk="1" hangingPunct="1">
              <a:buFont typeface="Wingdings 3" pitchFamily="18" charset="2"/>
              <a:buNone/>
            </a:pPr>
            <a:r>
              <a:rPr lang="fr-FR" sz="2300" b="1" smtClean="0">
                <a:latin typeface="Times New Roman" pitchFamily="18" charset="0"/>
                <a:cs typeface="Times New Roman" pitchFamily="18" charset="0"/>
              </a:rPr>
              <a:t>   </a:t>
            </a:r>
            <a:r>
              <a:rPr lang="fr-FR" sz="2300" smtClean="0">
                <a:latin typeface="Times New Roman" pitchFamily="18" charset="0"/>
                <a:cs typeface="Times New Roman" pitchFamily="18" charset="0"/>
              </a:rPr>
              <a:t>Les indices boursiers qui sont présentés à travers les mass média, ont pour but d'informer les épargnants sur l'évolution quotidienne de la Bourse de Casablanca.</a:t>
            </a:r>
          </a:p>
          <a:p>
            <a:pPr eaLnBrk="1" hangingPunct="1">
              <a:buFont typeface="Wingdings 3" pitchFamily="18" charset="2"/>
              <a:buNone/>
            </a:pPr>
            <a:r>
              <a:rPr lang="fr-FR" sz="2300" smtClean="0">
                <a:latin typeface="Times New Roman" pitchFamily="18" charset="0"/>
                <a:cs typeface="Times New Roman" pitchFamily="18" charset="0"/>
              </a:rPr>
              <a:t>   Les indices boursiers sont calculés de manière scientifique sur la base d'un échantillon représentatif d'actions cotées en bourse. Ainsi, les investisseurs marocains et étrangers trouveront à travers les indices boursiers (MASI, MADEX ou USI 10 par exemple), des indications sur la performance de la Bourse de Casablanca.</a:t>
            </a:r>
          </a:p>
        </p:txBody>
      </p:sp>
    </p:spTree>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bwMode="auto"/>
        <p:txBody>
          <a:bodyPr wrap="square" lIns="91440" tIns="45720" rIns="91440" bIns="45720" numCol="1" anchorCtr="0" compatLnSpc="1">
            <a:prstTxWarp prst="textNoShape">
              <a:avLst/>
            </a:prstTxWarp>
          </a:bodyPr>
          <a:lstStyle/>
          <a:p>
            <a:pPr algn="ctr" eaLnBrk="1" hangingPunct="1">
              <a:defRPr/>
            </a:pPr>
            <a:r>
              <a:rPr lang="fr-FR" sz="3600" smtClean="0">
                <a:effectLst/>
                <a:latin typeface="Times New Roman" pitchFamily="18" charset="0"/>
                <a:cs typeface="Times New Roman" pitchFamily="18" charset="0"/>
              </a:rPr>
              <a:t>Les indices MASI et MADEX</a:t>
            </a:r>
          </a:p>
        </p:txBody>
      </p:sp>
      <p:sp>
        <p:nvSpPr>
          <p:cNvPr id="24578" name="Rectangle 3"/>
          <p:cNvSpPr>
            <a:spLocks noGrp="1"/>
          </p:cNvSpPr>
          <p:nvPr>
            <p:ph type="body" idx="1"/>
          </p:nvPr>
        </p:nvSpPr>
        <p:spPr/>
        <p:txBody>
          <a:bodyPr/>
          <a:lstStyle/>
          <a:p>
            <a:pPr eaLnBrk="1" hangingPunct="1">
              <a:buClr>
                <a:schemeClr val="tx1"/>
              </a:buClr>
              <a:buSzTx/>
              <a:buFont typeface="Wingdings" pitchFamily="2" charset="2"/>
              <a:buChar char="v"/>
            </a:pPr>
            <a:r>
              <a:rPr lang="fr-FR" sz="2200" b="1" smtClean="0">
                <a:latin typeface="Times New Roman" pitchFamily="18" charset="0"/>
                <a:cs typeface="Times New Roman" pitchFamily="18" charset="0"/>
              </a:rPr>
              <a:t>Le MASI </a:t>
            </a:r>
            <a:r>
              <a:rPr lang="fr-FR" sz="2200" smtClean="0">
                <a:latin typeface="Times New Roman" pitchFamily="18" charset="0"/>
                <a:cs typeface="Times New Roman" pitchFamily="18" charset="0"/>
              </a:rPr>
              <a:t>(Moroccan All Shares index) est un indice de capitalisation. Il intègre toutes les valeurs de type actions, cotées à la Bourse de Casablanca. Il est ainsi un indice large, permettant de suivre de façon optimale le développement de l’ensemble de la population de valeurs de la côte.</a:t>
            </a:r>
            <a:endParaRPr lang="fr-FR" sz="2200" b="1" smtClean="0">
              <a:latin typeface="Times New Roman" pitchFamily="18" charset="0"/>
              <a:cs typeface="Times New Roman" pitchFamily="18" charset="0"/>
            </a:endParaRPr>
          </a:p>
          <a:p>
            <a:pPr eaLnBrk="1" hangingPunct="1">
              <a:buClr>
                <a:schemeClr val="tx1"/>
              </a:buClr>
              <a:buSzTx/>
              <a:buFont typeface="Wingdings" pitchFamily="2" charset="2"/>
              <a:buChar char="v"/>
            </a:pPr>
            <a:r>
              <a:rPr lang="fr-FR" sz="2200" b="1" smtClean="0">
                <a:latin typeface="Times New Roman" pitchFamily="18" charset="0"/>
                <a:cs typeface="Times New Roman" pitchFamily="18" charset="0"/>
              </a:rPr>
              <a:t>Le MADEX </a:t>
            </a:r>
            <a:r>
              <a:rPr lang="fr-FR" sz="2200" smtClean="0">
                <a:latin typeface="Times New Roman" pitchFamily="18" charset="0"/>
                <a:cs typeface="Times New Roman" pitchFamily="18" charset="0"/>
              </a:rPr>
              <a:t>(Moroccan Most Active shares Index), est indice compact, composé des 62</a:t>
            </a:r>
            <a:r>
              <a:rPr lang="fr-FR" smtClean="0"/>
              <a:t> </a:t>
            </a:r>
            <a:r>
              <a:rPr lang="fr-FR" sz="2200" smtClean="0">
                <a:latin typeface="Times New Roman" pitchFamily="18" charset="0"/>
                <a:cs typeface="Times New Roman" pitchFamily="18" charset="0"/>
              </a:rPr>
              <a:t>valeurs les plus actives de la côte, en terme de liquidité mesurée sur le semestre précédent, intégrant donc les valeurs cotées en continu sur la place casablancaise. Ce dernier se révèle ainsi un instrument particulièrement adapté à la gestion de portefeuille.</a:t>
            </a:r>
          </a:p>
        </p:txBody>
      </p:sp>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bwMode="auto"/>
        <p:txBody>
          <a:bodyPr wrap="square" lIns="91440" tIns="45720" rIns="91440" bIns="45720" numCol="1" anchorCtr="0" compatLnSpc="1">
            <a:prstTxWarp prst="textNoShape">
              <a:avLst/>
            </a:prstTxWarp>
          </a:bodyPr>
          <a:lstStyle/>
          <a:p>
            <a:pPr algn="ctr" eaLnBrk="1" hangingPunct="1">
              <a:defRPr/>
            </a:pPr>
            <a:r>
              <a:rPr lang="fr-FR" sz="3200" smtClean="0">
                <a:effectLst/>
                <a:latin typeface="Times New Roman" pitchFamily="18" charset="0"/>
                <a:cs typeface="Times New Roman" pitchFamily="18" charset="0"/>
              </a:rPr>
              <a:t>Calcul des indices de la Bourse de Casablanca</a:t>
            </a:r>
            <a:br>
              <a:rPr lang="fr-FR" sz="3200" smtClean="0">
                <a:effectLst/>
                <a:latin typeface="Times New Roman" pitchFamily="18" charset="0"/>
                <a:cs typeface="Times New Roman" pitchFamily="18" charset="0"/>
              </a:rPr>
            </a:br>
            <a:endParaRPr lang="fr-FR" sz="3200" smtClean="0">
              <a:effectLst/>
              <a:latin typeface="Times New Roman" pitchFamily="18" charset="0"/>
              <a:cs typeface="Times New Roman" pitchFamily="18" charset="0"/>
            </a:endParaRPr>
          </a:p>
        </p:txBody>
      </p:sp>
      <p:sp>
        <p:nvSpPr>
          <p:cNvPr id="25602" name="Rectangle 3"/>
          <p:cNvSpPr>
            <a:spLocks noGrp="1"/>
          </p:cNvSpPr>
          <p:nvPr>
            <p:ph type="body" idx="1"/>
          </p:nvPr>
        </p:nvSpPr>
        <p:spPr/>
        <p:txBody>
          <a:bodyPr/>
          <a:lstStyle/>
          <a:p>
            <a:pPr eaLnBrk="1" hangingPunct="1"/>
            <a:endParaRPr lang="fr-FR" smtClean="0"/>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Espace réservé du contenu 1"/>
          <p:cNvSpPr>
            <a:spLocks noGrp="1"/>
          </p:cNvSpPr>
          <p:nvPr>
            <p:ph idx="1"/>
          </p:nvPr>
        </p:nvSpPr>
        <p:spPr/>
        <p:txBody>
          <a:bodyPr/>
          <a:lstStyle/>
          <a:p>
            <a:pPr eaLnBrk="1" hangingPunct="1"/>
            <a:r>
              <a:rPr lang="fr-FR" sz="2400" smtClean="0">
                <a:latin typeface="Times New Roman" pitchFamily="18" charset="0"/>
                <a:cs typeface="Times New Roman" pitchFamily="18" charset="0"/>
              </a:rPr>
              <a:t>Définition de Bourse </a:t>
            </a:r>
          </a:p>
          <a:p>
            <a:pPr eaLnBrk="1" hangingPunct="1"/>
            <a:r>
              <a:rPr lang="fr-FR" sz="2400" smtClean="0">
                <a:latin typeface="Times New Roman" pitchFamily="18" charset="0"/>
                <a:cs typeface="Times New Roman" pitchFamily="18" charset="0"/>
              </a:rPr>
              <a:t>Introduction en bourse</a:t>
            </a:r>
          </a:p>
          <a:p>
            <a:pPr eaLnBrk="1" hangingPunct="1"/>
            <a:r>
              <a:rPr lang="fr-FR" sz="2400" smtClean="0">
                <a:latin typeface="Times New Roman" pitchFamily="18" charset="0"/>
                <a:cs typeface="Times New Roman" pitchFamily="18" charset="0"/>
              </a:rPr>
              <a:t>Conditions d’admission</a:t>
            </a:r>
          </a:p>
          <a:p>
            <a:pPr eaLnBrk="1" hangingPunct="1"/>
            <a:r>
              <a:rPr lang="fr-FR" sz="2400" smtClean="0">
                <a:latin typeface="Times New Roman" pitchFamily="18" charset="0"/>
                <a:cs typeface="Times New Roman" pitchFamily="18" charset="0"/>
              </a:rPr>
              <a:t>Avantage de l'introduction en Bourse</a:t>
            </a:r>
          </a:p>
          <a:p>
            <a:pPr eaLnBrk="1" hangingPunct="1"/>
            <a:r>
              <a:rPr lang="fr-FR" sz="2400" smtClean="0">
                <a:latin typeface="Times New Roman" pitchFamily="18" charset="0"/>
                <a:cs typeface="Times New Roman" pitchFamily="18" charset="0"/>
              </a:rPr>
              <a:t>Inconvénients de l'introduction en Bourse</a:t>
            </a:r>
          </a:p>
          <a:p>
            <a:pPr eaLnBrk="1" hangingPunct="1"/>
            <a:r>
              <a:rPr lang="fr-FR" sz="2400" smtClean="0">
                <a:latin typeface="Times New Roman" pitchFamily="18" charset="0"/>
                <a:cs typeface="Times New Roman" pitchFamily="18" charset="0"/>
              </a:rPr>
              <a:t>Modalités de l'introduction en Bourse</a:t>
            </a:r>
          </a:p>
          <a:p>
            <a:pPr eaLnBrk="1" hangingPunct="1"/>
            <a:r>
              <a:rPr lang="fr-FR" sz="2400" smtClean="0">
                <a:latin typeface="Times New Roman" pitchFamily="18" charset="0"/>
                <a:cs typeface="Times New Roman" pitchFamily="18" charset="0"/>
              </a:rPr>
              <a:t>Les sociétés cotées en bourse</a:t>
            </a:r>
          </a:p>
          <a:p>
            <a:pPr eaLnBrk="1" hangingPunct="1"/>
            <a:r>
              <a:rPr lang="fr-FR" sz="2400" smtClean="0">
                <a:latin typeface="Times New Roman" pitchFamily="18" charset="0"/>
                <a:cs typeface="Times New Roman" pitchFamily="18" charset="0"/>
              </a:rPr>
              <a:t>Les indices Boursiers </a:t>
            </a:r>
          </a:p>
          <a:p>
            <a:pPr eaLnBrk="1" hangingPunct="1">
              <a:buFont typeface="Wingdings 3" pitchFamily="18" charset="2"/>
              <a:buNone/>
            </a:pPr>
            <a:r>
              <a:rPr lang="fr-FR" sz="2400" b="1" smtClean="0">
                <a:latin typeface="Times New Roman" pitchFamily="18" charset="0"/>
                <a:cs typeface="Times New Roman" pitchFamily="18" charset="0"/>
              </a:rPr>
              <a:t>     </a:t>
            </a:r>
            <a:r>
              <a:rPr lang="fr-FR" sz="2400" smtClean="0">
                <a:latin typeface="Times New Roman" pitchFamily="18" charset="0"/>
                <a:cs typeface="Times New Roman" pitchFamily="18" charset="0"/>
              </a:rPr>
              <a:t>Généralités  </a:t>
            </a:r>
          </a:p>
          <a:p>
            <a:pPr eaLnBrk="1" hangingPunct="1">
              <a:buFont typeface="Wingdings 3" pitchFamily="18" charset="2"/>
              <a:buNone/>
            </a:pPr>
            <a:r>
              <a:rPr lang="fr-FR" sz="2400" smtClean="0">
                <a:latin typeface="Times New Roman" pitchFamily="18" charset="0"/>
                <a:cs typeface="Times New Roman" pitchFamily="18" charset="0"/>
              </a:rPr>
              <a:t>     Les indices MASI et MADEX</a:t>
            </a:r>
            <a:br>
              <a:rPr lang="fr-FR" sz="2400" smtClean="0">
                <a:latin typeface="Times New Roman" pitchFamily="18" charset="0"/>
                <a:cs typeface="Times New Roman" pitchFamily="18" charset="0"/>
              </a:rPr>
            </a:br>
            <a:r>
              <a:rPr lang="fr-FR" sz="2400" smtClean="0">
                <a:latin typeface="Times New Roman" pitchFamily="18" charset="0"/>
                <a:cs typeface="Times New Roman" pitchFamily="18" charset="0"/>
              </a:rPr>
              <a:t>  Calcul des indices de la Bourse de Casablanca</a:t>
            </a:r>
          </a:p>
        </p:txBody>
      </p:sp>
      <p:sp>
        <p:nvSpPr>
          <p:cNvPr id="3" name="Titre 2"/>
          <p:cNvSpPr>
            <a:spLocks noGrp="1"/>
          </p:cNvSpPr>
          <p:nvPr>
            <p:ph type="title"/>
          </p:nvPr>
        </p:nvSpPr>
        <p:spPr>
          <a:xfrm>
            <a:off x="-533489" y="9864"/>
            <a:ext cx="10172878" cy="1775565"/>
          </a:xfrm>
        </p:spPr>
        <p:txBody>
          <a:bodyPr/>
          <a:lstStyle/>
          <a:p>
            <a:pPr algn="ctr" eaLnBrk="1" fontAlgn="auto" hangingPunct="1">
              <a:spcAft>
                <a:spcPts val="0"/>
              </a:spcAft>
              <a:defRPr/>
            </a:pPr>
            <a:r>
              <a:rPr lang="fr-FR" dirty="0" smtClean="0"/>
              <a:t>plan</a:t>
            </a:r>
            <a:endParaRPr lang="fr-FR" dirty="0"/>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Espace réservé du contenu 1"/>
          <p:cNvSpPr>
            <a:spLocks noGrp="1"/>
          </p:cNvSpPr>
          <p:nvPr>
            <p:ph idx="1"/>
          </p:nvPr>
        </p:nvSpPr>
        <p:spPr/>
        <p:txBody>
          <a:bodyPr/>
          <a:lstStyle/>
          <a:p>
            <a:pPr eaLnBrk="1" hangingPunct="1">
              <a:buFont typeface="Wingdings 3" pitchFamily="18" charset="2"/>
              <a:buNone/>
            </a:pPr>
            <a:r>
              <a:rPr lang="fr-FR" sz="2400" smtClean="0">
                <a:latin typeface="Times New Roman" pitchFamily="18" charset="0"/>
                <a:cs typeface="Times New Roman" pitchFamily="18" charset="0"/>
              </a:rPr>
              <a:t>   Une bourse, au sens économique et financier, est une institution, privée ou publique, qui permet de réaliser des échanges de biens ou d'actifs standardisés et ainsi d'en fixer le prix. On distingue :</a:t>
            </a:r>
          </a:p>
          <a:p>
            <a:pPr eaLnBrk="1" hangingPunct="1">
              <a:buClr>
                <a:schemeClr val="tx1"/>
              </a:buClr>
              <a:buSzTx/>
              <a:buFontTx/>
              <a:buChar char="•"/>
            </a:pPr>
            <a:r>
              <a:rPr lang="fr-FR" sz="2400" b="1" smtClean="0">
                <a:latin typeface="Times New Roman" pitchFamily="18" charset="0"/>
                <a:cs typeface="Times New Roman" pitchFamily="18" charset="0"/>
              </a:rPr>
              <a:t>les bourses de commerce</a:t>
            </a:r>
            <a:r>
              <a:rPr lang="fr-FR" sz="2400" smtClean="0">
                <a:latin typeface="Times New Roman" pitchFamily="18" charset="0"/>
                <a:cs typeface="Times New Roman" pitchFamily="18" charset="0"/>
              </a:rPr>
              <a:t>, où sont échangées des marchandises ;</a:t>
            </a:r>
          </a:p>
          <a:p>
            <a:pPr eaLnBrk="1" hangingPunct="1">
              <a:buClr>
                <a:schemeClr val="tx1"/>
              </a:buClr>
              <a:buSzTx/>
              <a:buFontTx/>
              <a:buChar char="•"/>
            </a:pPr>
            <a:r>
              <a:rPr lang="fr-FR" sz="2400" b="1" smtClean="0">
                <a:latin typeface="Times New Roman" pitchFamily="18" charset="0"/>
                <a:cs typeface="Times New Roman" pitchFamily="18" charset="0"/>
              </a:rPr>
              <a:t>les bourses de valeurs</a:t>
            </a:r>
            <a:r>
              <a:rPr lang="fr-FR" sz="2400" smtClean="0">
                <a:latin typeface="Times New Roman" pitchFamily="18" charset="0"/>
                <a:cs typeface="Times New Roman" pitchFamily="18" charset="0"/>
              </a:rPr>
              <a:t>, où transitent des titres d'entreprises.</a:t>
            </a:r>
          </a:p>
          <a:p>
            <a:pPr eaLnBrk="1" hangingPunct="1">
              <a:buFont typeface="Wingdings 3" pitchFamily="18" charset="2"/>
              <a:buNone/>
            </a:pPr>
            <a:r>
              <a:rPr lang="fr-FR" sz="2400" smtClean="0">
                <a:latin typeface="Times New Roman" pitchFamily="18" charset="0"/>
                <a:cs typeface="Times New Roman" pitchFamily="18" charset="0"/>
              </a:rPr>
              <a:t>   Employé seul dans un contexte financier, le terme </a:t>
            </a:r>
            <a:r>
              <a:rPr lang="fr-FR" sz="2400" b="1" i="1" smtClean="0">
                <a:latin typeface="Times New Roman" pitchFamily="18" charset="0"/>
                <a:cs typeface="Times New Roman" pitchFamily="18" charset="0"/>
              </a:rPr>
              <a:t>bourse</a:t>
            </a:r>
            <a:r>
              <a:rPr lang="fr-FR" sz="2400" b="1" smtClean="0">
                <a:latin typeface="Times New Roman" pitchFamily="18" charset="0"/>
                <a:cs typeface="Times New Roman" pitchFamily="18" charset="0"/>
              </a:rPr>
              <a:t> </a:t>
            </a:r>
            <a:r>
              <a:rPr lang="fr-FR" sz="2400" smtClean="0">
                <a:latin typeface="Times New Roman" pitchFamily="18" charset="0"/>
                <a:cs typeface="Times New Roman" pitchFamily="18" charset="0"/>
              </a:rPr>
              <a:t>réfère le plus souvent à une bourse de valeurs.</a:t>
            </a:r>
          </a:p>
        </p:txBody>
      </p:sp>
      <p:sp>
        <p:nvSpPr>
          <p:cNvPr id="3" name="Titre 2"/>
          <p:cNvSpPr>
            <a:spLocks noGrp="1"/>
          </p:cNvSpPr>
          <p:nvPr>
            <p:ph type="title"/>
          </p:nvPr>
        </p:nvSpPr>
        <p:spPr bwMode="auto">
          <a:xfrm>
            <a:off x="468313" y="260350"/>
            <a:ext cx="8229600" cy="1143000"/>
          </a:xfrm>
        </p:spPr>
        <p:txBody>
          <a:bodyPr wrap="square" lIns="91440" tIns="45720" rIns="91440" bIns="45720" numCol="1" anchorCtr="0" compatLnSpc="1">
            <a:prstTxWarp prst="textNoShape">
              <a:avLst/>
            </a:prstTxWarp>
          </a:bodyPr>
          <a:lstStyle/>
          <a:p>
            <a:pPr algn="ctr" eaLnBrk="1" hangingPunct="1">
              <a:defRPr/>
            </a:pPr>
            <a:r>
              <a:rPr lang="fr-FR" sz="3600" smtClean="0">
                <a:effectLst/>
                <a:latin typeface="Times New Roman" pitchFamily="18" charset="0"/>
                <a:cs typeface="Times New Roman" pitchFamily="18" charset="0"/>
              </a:rPr>
              <a:t>Définition de Bourse</a:t>
            </a:r>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bwMode="auto">
          <a:xfrm>
            <a:off x="395288" y="1125538"/>
            <a:ext cx="8229600" cy="1143000"/>
          </a:xfrm>
        </p:spPr>
        <p:txBody>
          <a:bodyPr wrap="square" lIns="91440" tIns="45720" rIns="91440" bIns="45720" numCol="1" anchorCtr="0" compatLnSpc="1">
            <a:prstTxWarp prst="textNoShape">
              <a:avLst/>
            </a:prstTxWarp>
          </a:bodyPr>
          <a:lstStyle/>
          <a:p>
            <a:pPr algn="ctr" eaLnBrk="1" hangingPunct="1">
              <a:defRPr/>
            </a:pPr>
            <a:r>
              <a:rPr lang="fr-FR" sz="6000" smtClean="0">
                <a:effectLst/>
                <a:latin typeface="Times New Roman" pitchFamily="18" charset="0"/>
                <a:cs typeface="Times New Roman" pitchFamily="18" charset="0"/>
              </a:rPr>
              <a:t>Introduction en bourse</a:t>
            </a:r>
          </a:p>
        </p:txBody>
      </p:sp>
      <p:sp>
        <p:nvSpPr>
          <p:cNvPr id="17410" name="Text Box 4"/>
          <p:cNvSpPr txBox="1">
            <a:spLocks noChangeArrowheads="1"/>
          </p:cNvSpPr>
          <p:nvPr/>
        </p:nvSpPr>
        <p:spPr bwMode="auto">
          <a:xfrm>
            <a:off x="539750" y="3068638"/>
            <a:ext cx="8137525" cy="701675"/>
          </a:xfrm>
          <a:prstGeom prst="rect">
            <a:avLst/>
          </a:prstGeom>
          <a:noFill/>
          <a:ln w="9525">
            <a:noFill/>
            <a:miter lim="800000"/>
            <a:headEnd/>
            <a:tailEnd/>
          </a:ln>
        </p:spPr>
        <p:txBody>
          <a:bodyPr>
            <a:spAutoFit/>
          </a:bodyPr>
          <a:lstStyle/>
          <a:p>
            <a:pPr marL="342900" indent="-342900" algn="ctr">
              <a:spcBef>
                <a:spcPct val="50000"/>
              </a:spcBef>
            </a:pPr>
            <a:r>
              <a:rPr lang="fr-FR" sz="4000" b="1"/>
              <a:t>Conditions d’admission</a:t>
            </a: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bwMode="auto">
          <a:xfrm>
            <a:off x="468313" y="0"/>
            <a:ext cx="8229600" cy="1143000"/>
          </a:xfrm>
        </p:spPr>
        <p:txBody>
          <a:bodyPr wrap="square" lIns="91440" tIns="45720" rIns="91440" bIns="45720" numCol="1" anchorCtr="0" compatLnSpc="1">
            <a:prstTxWarp prst="textNoShape">
              <a:avLst/>
            </a:prstTxWarp>
          </a:bodyPr>
          <a:lstStyle/>
          <a:p>
            <a:pPr algn="ctr" eaLnBrk="1" hangingPunct="1">
              <a:defRPr/>
            </a:pPr>
            <a:r>
              <a:rPr lang="fr-FR" smtClean="0">
                <a:effectLst/>
              </a:rPr>
              <a:t>Les préalables </a:t>
            </a:r>
          </a:p>
        </p:txBody>
      </p:sp>
      <p:graphicFrame>
        <p:nvGraphicFramePr>
          <p:cNvPr id="28830" name="Group 158"/>
          <p:cNvGraphicFramePr>
            <a:graphicFrameLocks noGrp="1"/>
          </p:cNvGraphicFramePr>
          <p:nvPr>
            <p:ph sz="half" idx="1"/>
          </p:nvPr>
        </p:nvGraphicFramePr>
        <p:xfrm>
          <a:off x="395288" y="1052513"/>
          <a:ext cx="8207375" cy="4579620"/>
        </p:xfrm>
        <a:graphic>
          <a:graphicData uri="http://schemas.openxmlformats.org/drawingml/2006/table">
            <a:tbl>
              <a:tblPr/>
              <a:tblGrid>
                <a:gridCol w="2052637"/>
                <a:gridCol w="2051050"/>
                <a:gridCol w="2052638"/>
                <a:gridCol w="2051050"/>
              </a:tblGrid>
              <a:tr h="647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1" i="0" u="none" strike="noStrike" cap="none" normalizeH="0" baseline="0" smtClean="0">
                        <a:ln>
                          <a:noFill/>
                        </a:ln>
                        <a:solidFill>
                          <a:srgbClr val="FFFFFF"/>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rgbClr val="FFFFFF"/>
                          </a:solidFill>
                          <a:effectLst/>
                          <a:latin typeface="Arial" charset="0"/>
                          <a:cs typeface="Arial" charset="0"/>
                        </a:rPr>
                        <a:t>Marché Principal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rgbClr val="FFFFFF"/>
                          </a:solidFill>
                          <a:effectLst/>
                          <a:latin typeface="Arial" charset="0"/>
                          <a:cs typeface="Arial" charset="0"/>
                        </a:rPr>
                        <a:t>Marché Développement</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rgbClr val="FFFFFF"/>
                          </a:solidFill>
                          <a:effectLst/>
                          <a:latin typeface="Arial" charset="0"/>
                          <a:cs typeface="Arial" charset="0"/>
                        </a:rPr>
                        <a:t>Marché Croissance</a:t>
                      </a:r>
                    </a:p>
                  </a:txBody>
                  <a:tcPr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792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Profil des entreprises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Grandes entreprises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Entreprises de taille moyenne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rgbClr val="000000"/>
                        </a:solidFill>
                        <a:effectLst/>
                        <a:latin typeface="Arial" charset="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Entreprises en forte croissance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669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Capitaux propres minimum en millions de DH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50 MDH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Pas de limite fixée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Pas de limite fixée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6921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Chiffre d’affaires minimum en millions de DH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Pas de limite fixée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Plus de 50 MDH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Pas de limite fixée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1068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Nombre d’exercices certifiés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rgbClr val="000000"/>
                        </a:solidFill>
                        <a:effectLst/>
                        <a:latin typeface="Arial" charset="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3</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rgbClr val="000000"/>
                          </a:solidFill>
                          <a:effectLst/>
                          <a:latin typeface="Arial" charset="0"/>
                          <a:cs typeface="Arial"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bl>
          </a:graphicData>
        </a:graphic>
      </p:graphicFrame>
      <p:graphicFrame>
        <p:nvGraphicFramePr>
          <p:cNvPr id="28832" name="Group 160"/>
          <p:cNvGraphicFramePr>
            <a:graphicFrameLocks noGrp="1"/>
          </p:cNvGraphicFramePr>
          <p:nvPr>
            <p:ph sz="half" idx="2"/>
          </p:nvPr>
        </p:nvGraphicFramePr>
        <p:xfrm>
          <a:off x="395288" y="5516563"/>
          <a:ext cx="8208962" cy="731520"/>
        </p:xfrm>
        <a:graphic>
          <a:graphicData uri="http://schemas.openxmlformats.org/drawingml/2006/table">
            <a:tbl>
              <a:tblPr/>
              <a:tblGrid>
                <a:gridCol w="2051050"/>
                <a:gridCol w="2054225"/>
                <a:gridCol w="2052637"/>
                <a:gridCol w="2051050"/>
              </a:tblGrid>
              <a:tr h="719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smtClean="0">
                          <a:ln>
                            <a:noFill/>
                          </a:ln>
                          <a:solidFill>
                            <a:schemeClr val="tx1"/>
                          </a:solidFill>
                          <a:effectLst/>
                          <a:latin typeface="Arial" charset="0"/>
                          <a:cs typeface="Arial" charset="0"/>
                        </a:rPr>
                        <a:t>Comptes consolidés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3EEF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smtClean="0">
                          <a:ln>
                            <a:noFill/>
                          </a:ln>
                          <a:solidFill>
                            <a:schemeClr val="tx1"/>
                          </a:solidFill>
                          <a:effectLst/>
                          <a:latin typeface="Arial" charset="0"/>
                          <a:cs typeface="Arial" charset="0"/>
                        </a:rPr>
                        <a:t>Oui </a:t>
                      </a:r>
                      <a:br>
                        <a:rPr kumimoji="0" lang="fr-FR" sz="1400" b="0" i="0" u="none" strike="noStrike" cap="none" normalizeH="0" baseline="0" smtClean="0">
                          <a:ln>
                            <a:noFill/>
                          </a:ln>
                          <a:solidFill>
                            <a:schemeClr val="tx1"/>
                          </a:solidFill>
                          <a:effectLst/>
                          <a:latin typeface="Arial" charset="0"/>
                          <a:cs typeface="Arial" charset="0"/>
                        </a:rPr>
                      </a:br>
                      <a:r>
                        <a:rPr kumimoji="0" lang="fr-FR" sz="1400" b="0" i="0" u="none" strike="noStrike" cap="none" normalizeH="0" baseline="0" smtClean="0">
                          <a:ln>
                            <a:noFill/>
                          </a:ln>
                          <a:solidFill>
                            <a:schemeClr val="tx1"/>
                          </a:solidFill>
                          <a:effectLst/>
                          <a:latin typeface="Arial" charset="0"/>
                          <a:cs typeface="Arial" charset="0"/>
                        </a:rPr>
                        <a:t>(Si l’entreprise dispose</a:t>
                      </a:r>
                      <a:br>
                        <a:rPr kumimoji="0" lang="fr-FR" sz="1400" b="0" i="0" u="none" strike="noStrike" cap="none" normalizeH="0" baseline="0" smtClean="0">
                          <a:ln>
                            <a:noFill/>
                          </a:ln>
                          <a:solidFill>
                            <a:schemeClr val="tx1"/>
                          </a:solidFill>
                          <a:effectLst/>
                          <a:latin typeface="Arial" charset="0"/>
                          <a:cs typeface="Arial" charset="0"/>
                        </a:rPr>
                      </a:br>
                      <a:r>
                        <a:rPr kumimoji="0" lang="fr-FR" sz="1400" b="0" i="0" u="none" strike="noStrike" cap="none" normalizeH="0" baseline="0" smtClean="0">
                          <a:ln>
                            <a:noFill/>
                          </a:ln>
                          <a:solidFill>
                            <a:schemeClr val="tx1"/>
                          </a:solidFill>
                          <a:effectLst/>
                          <a:latin typeface="Arial" charset="0"/>
                          <a:cs typeface="Arial" charset="0"/>
                        </a:rPr>
                        <a:t>de filiales)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3EEF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smtClean="0">
                          <a:ln>
                            <a:noFill/>
                          </a:ln>
                          <a:solidFill>
                            <a:schemeClr val="tx1"/>
                          </a:solidFill>
                          <a:effectLst/>
                          <a:latin typeface="Arial" charset="0"/>
                          <a:cs typeface="Arial" charset="0"/>
                        </a:rPr>
                        <a:t>Facultatif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3EEF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smtClean="0">
                          <a:ln>
                            <a:noFill/>
                          </a:ln>
                          <a:solidFill>
                            <a:schemeClr val="tx1"/>
                          </a:solidFill>
                          <a:effectLst/>
                          <a:latin typeface="Arial" charset="0"/>
                          <a:cs typeface="Arial" charset="0"/>
                        </a:rPr>
                        <a:t>Facultatif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3EEF5"/>
                    </a:solidFill>
                  </a:tcPr>
                </a:tc>
              </a:tr>
            </a:tbl>
          </a:graphicData>
        </a:graphic>
      </p:graphicFrame>
    </p:spTree>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45" name="Group 37"/>
          <p:cNvGraphicFramePr>
            <a:graphicFrameLocks noGrp="1"/>
          </p:cNvGraphicFramePr>
          <p:nvPr>
            <p:ph idx="1"/>
          </p:nvPr>
        </p:nvGraphicFramePr>
        <p:xfrm>
          <a:off x="395288" y="1052513"/>
          <a:ext cx="8229600" cy="3108960"/>
        </p:xfrm>
        <a:graphic>
          <a:graphicData uri="http://schemas.openxmlformats.org/drawingml/2006/table">
            <a:tbl>
              <a:tblPr/>
              <a:tblGrid>
                <a:gridCol w="2057400"/>
                <a:gridCol w="2057400"/>
                <a:gridCol w="2057400"/>
                <a:gridCol w="2057400"/>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1" i="0" u="none" strike="noStrike" cap="none" normalizeH="0" baseline="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rgbClr val="FFFFFF"/>
                          </a:solidFill>
                          <a:effectLst/>
                          <a:latin typeface="Times New Roman" pitchFamily="18" charset="0"/>
                          <a:cs typeface="Times New Roman" pitchFamily="18" charset="0"/>
                        </a:rPr>
                        <a:t>Marché Principal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rgbClr val="FFFFFF"/>
                          </a:solidFill>
                          <a:effectLst/>
                          <a:latin typeface="Times New Roman" pitchFamily="18" charset="0"/>
                          <a:cs typeface="Times New Roman" pitchFamily="18" charset="0"/>
                        </a:rPr>
                        <a:t>Marché Développement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rgbClr val="FFFFFF"/>
                          </a:solidFill>
                          <a:effectLst/>
                          <a:latin typeface="Times New Roman" pitchFamily="18" charset="0"/>
                          <a:cs typeface="Times New Roman" pitchFamily="18" charset="0"/>
                        </a:rPr>
                        <a:t>Marché Croissance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rgbClr val="000000"/>
                          </a:solidFill>
                          <a:effectLst/>
                          <a:latin typeface="Times New Roman" pitchFamily="18" charset="0"/>
                          <a:cs typeface="Times New Roman" pitchFamily="18" charset="0"/>
                        </a:rPr>
                        <a:t> </a:t>
                      </a:r>
                      <a:r>
                        <a:rPr kumimoji="0" lang="fr-FR" sz="1800" b="1" i="0" u="none" strike="noStrike" cap="none" normalizeH="0" baseline="0" smtClean="0">
                          <a:ln>
                            <a:noFill/>
                          </a:ln>
                          <a:solidFill>
                            <a:schemeClr val="tx1"/>
                          </a:solidFill>
                          <a:effectLst/>
                          <a:latin typeface="Times New Roman" pitchFamily="18" charset="0"/>
                          <a:cs typeface="Times New Roman" pitchFamily="18" charset="0"/>
                        </a:rPr>
                        <a:t>Nombre de titres minimum à émettre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Times New Roman" pitchFamily="18" charset="0"/>
                          <a:cs typeface="Times New Roman" pitchFamily="18" charset="0"/>
                        </a:rPr>
                        <a:t>250 000 actions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Times New Roman" pitchFamily="18" charset="0"/>
                          <a:cs typeface="Times New Roman" pitchFamily="18" charset="0"/>
                        </a:rPr>
                        <a:t>100 000 actions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Times New Roman" pitchFamily="18" charset="0"/>
                          <a:cs typeface="Times New Roman" pitchFamily="18" charset="0"/>
                        </a:rPr>
                        <a:t>30 000 actions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chemeClr val="tx1"/>
                          </a:solidFill>
                          <a:effectLst/>
                          <a:latin typeface="Times New Roman" pitchFamily="18" charset="0"/>
                          <a:cs typeface="Times New Roman" pitchFamily="18" charset="0"/>
                        </a:rPr>
                        <a:t>Montant minimum à émettre en millions de DH (*)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Times New Roman" pitchFamily="18" charset="0"/>
                          <a:cs typeface="Times New Roman" pitchFamily="18" charset="0"/>
                        </a:rPr>
                        <a:t>75 MDH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Times New Roman" pitchFamily="18" charset="0"/>
                          <a:cs typeface="Times New Roman" pitchFamily="18" charset="0"/>
                        </a:rPr>
                        <a:t>25 MDH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Times New Roman" pitchFamily="18" charset="0"/>
                          <a:cs typeface="Times New Roman" pitchFamily="18" charset="0"/>
                        </a:rPr>
                        <a:t>10 MDH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smtClean="0">
                          <a:ln>
                            <a:noFill/>
                          </a:ln>
                          <a:solidFill>
                            <a:schemeClr val="tx1"/>
                          </a:solidFill>
                          <a:effectLst/>
                          <a:latin typeface="Times New Roman" pitchFamily="18" charset="0"/>
                          <a:cs typeface="Times New Roman" pitchFamily="18" charset="0"/>
                        </a:rPr>
                        <a:t>Convention d’animation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Times New Roman" pitchFamily="18" charset="0"/>
                          <a:cs typeface="Times New Roman" pitchFamily="18" charset="0"/>
                        </a:rPr>
                        <a:t>Facultative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Times New Roman" pitchFamily="18" charset="0"/>
                          <a:cs typeface="Times New Roman" pitchFamily="18" charset="0"/>
                        </a:rPr>
                        <a:t>1 année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Times New Roman" pitchFamily="18" charset="0"/>
                          <a:cs typeface="Times New Roman" pitchFamily="18" charset="0"/>
                        </a:rPr>
                        <a:t>3 années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bl>
          </a:graphicData>
        </a:graphic>
      </p:graphicFrame>
      <p:sp>
        <p:nvSpPr>
          <p:cNvPr id="3" name="Titre 2"/>
          <p:cNvSpPr>
            <a:spLocks noGrp="1"/>
          </p:cNvSpPr>
          <p:nvPr>
            <p:ph type="title"/>
          </p:nvPr>
        </p:nvSpPr>
        <p:spPr>
          <a:xfrm>
            <a:off x="908050" y="6350"/>
            <a:ext cx="8229600" cy="1143000"/>
          </a:xfrm>
        </p:spPr>
        <p:txBody>
          <a:bodyPr/>
          <a:lstStyle/>
          <a:p>
            <a:pPr eaLnBrk="1" fontAlgn="auto" hangingPunct="1">
              <a:spcAft>
                <a:spcPts val="0"/>
              </a:spcAft>
              <a:defRPr/>
            </a:pPr>
            <a:r>
              <a:rPr lang="fr-FR" dirty="0" smtClean="0"/>
              <a:t>Les conditions additionnelles </a:t>
            </a:r>
            <a:endParaRPr lang="fr-FR" dirty="0"/>
          </a:p>
        </p:txBody>
      </p:sp>
      <p:sp>
        <p:nvSpPr>
          <p:cNvPr id="19485" name="Text Box 38"/>
          <p:cNvSpPr txBox="1">
            <a:spLocks noChangeArrowheads="1"/>
          </p:cNvSpPr>
          <p:nvPr/>
        </p:nvSpPr>
        <p:spPr bwMode="auto">
          <a:xfrm>
            <a:off x="395288" y="4149725"/>
            <a:ext cx="8748712" cy="915988"/>
          </a:xfrm>
          <a:prstGeom prst="rect">
            <a:avLst/>
          </a:prstGeom>
          <a:noFill/>
          <a:ln w="9525">
            <a:noFill/>
            <a:miter lim="800000"/>
            <a:headEnd/>
            <a:tailEnd/>
          </a:ln>
        </p:spPr>
        <p:txBody>
          <a:bodyPr>
            <a:spAutoFit/>
          </a:bodyPr>
          <a:lstStyle/>
          <a:p>
            <a:pPr>
              <a:spcBef>
                <a:spcPct val="50000"/>
              </a:spcBef>
            </a:pPr>
            <a:r>
              <a:rPr lang="fr-FR" b="1"/>
              <a:t>(*) : </a:t>
            </a:r>
            <a:r>
              <a:rPr lang="fr-FR"/>
              <a:t>Le montant minimum à émettre correspond à la somme que vous souhaitez lever sur le marché boursier. Il s’agit du nombre de titres mis à la disposition du public multiplié par le cours d’introduction retenu. </a:t>
            </a:r>
          </a:p>
        </p:txBody>
      </p:sp>
      <p:sp>
        <p:nvSpPr>
          <p:cNvPr id="19486" name="Text Box 39"/>
          <p:cNvSpPr txBox="1">
            <a:spLocks noChangeArrowheads="1"/>
          </p:cNvSpPr>
          <p:nvPr/>
        </p:nvSpPr>
        <p:spPr bwMode="auto">
          <a:xfrm>
            <a:off x="468313" y="5084763"/>
            <a:ext cx="8675687" cy="915987"/>
          </a:xfrm>
          <a:prstGeom prst="rect">
            <a:avLst/>
          </a:prstGeom>
          <a:noFill/>
          <a:ln w="9525">
            <a:noFill/>
            <a:miter lim="800000"/>
            <a:headEnd/>
            <a:tailEnd/>
          </a:ln>
        </p:spPr>
        <p:txBody>
          <a:bodyPr>
            <a:spAutoFit/>
          </a:bodyPr>
          <a:lstStyle/>
          <a:p>
            <a:r>
              <a:rPr lang="fr-FR"/>
              <a:t>Exemple : la société A décide de diffuser auprès du public 100 000 titres au prix de 200 DH/action. Le montant à émettre sera donc de 20 000 000 Dh (100 000 x 200). La valeur sera donc cotée sur le Marché Croissance. </a:t>
            </a:r>
          </a:p>
        </p:txBody>
      </p:sp>
    </p:spTree>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bwMode="auto">
          <a:xfrm>
            <a:off x="473076" y="265112"/>
            <a:ext cx="8229600" cy="1143000"/>
          </a:xfrm>
        </p:spPr>
        <p:txBody>
          <a:bodyPr wrap="square" lIns="91440" tIns="45720" rIns="91440" bIns="45720" numCol="1" anchorCtr="0" compatLnSpc="1">
            <a:prstTxWarp prst="textNoShape">
              <a:avLst/>
            </a:prstTxWarp>
          </a:bodyPr>
          <a:lstStyle/>
          <a:p>
            <a:pPr algn="ctr" eaLnBrk="1" hangingPunct="1">
              <a:defRPr/>
            </a:pPr>
            <a:r>
              <a:rPr lang="fr-FR" sz="3600" smtClean="0">
                <a:effectLst/>
                <a:latin typeface="Times New Roman" pitchFamily="18" charset="0"/>
                <a:cs typeface="Times New Roman" pitchFamily="18" charset="0"/>
              </a:rPr>
              <a:t>Avantage de l'introduction en Bourse</a:t>
            </a:r>
          </a:p>
        </p:txBody>
      </p:sp>
      <p:sp>
        <p:nvSpPr>
          <p:cNvPr id="20482" name="Rectangle 3"/>
          <p:cNvSpPr>
            <a:spLocks noGrp="1"/>
          </p:cNvSpPr>
          <p:nvPr>
            <p:ph type="body" idx="1"/>
          </p:nvPr>
        </p:nvSpPr>
        <p:spPr>
          <a:xfrm>
            <a:off x="457200" y="1481138"/>
            <a:ext cx="8362950" cy="4525962"/>
          </a:xfrm>
        </p:spPr>
        <p:txBody>
          <a:bodyPr/>
          <a:lstStyle/>
          <a:p>
            <a:pPr eaLnBrk="1" hangingPunct="1">
              <a:buClr>
                <a:schemeClr val="tx1"/>
              </a:buClr>
              <a:buSzTx/>
              <a:buFont typeface="Wingdings" pitchFamily="2" charset="2"/>
              <a:buChar char="§"/>
            </a:pPr>
            <a:r>
              <a:rPr lang="fr-FR" sz="2600" b="1" smtClean="0">
                <a:latin typeface="Times New Roman" pitchFamily="18" charset="0"/>
                <a:cs typeface="Times New Roman" pitchFamily="18" charset="0"/>
              </a:rPr>
              <a:t>Avantage Fiscal pour les Sociétés Cotées en Bourse</a:t>
            </a:r>
            <a:r>
              <a:rPr lang="fr-FR" sz="2600" smtClean="0">
                <a:latin typeface="Times New Roman" pitchFamily="18" charset="0"/>
                <a:cs typeface="Times New Roman" pitchFamily="18" charset="0"/>
              </a:rPr>
              <a:t> </a:t>
            </a:r>
          </a:p>
          <a:p>
            <a:pPr eaLnBrk="1" hangingPunct="1">
              <a:buClr>
                <a:schemeClr val="tx1"/>
              </a:buClr>
              <a:buSzTx/>
              <a:buFont typeface="Wingdings" pitchFamily="2" charset="2"/>
              <a:buChar char="§"/>
            </a:pPr>
            <a:r>
              <a:rPr lang="fr-FR" sz="2600" b="1" smtClean="0">
                <a:latin typeface="Times New Roman" pitchFamily="18" charset="0"/>
                <a:cs typeface="Times New Roman" pitchFamily="18" charset="0"/>
              </a:rPr>
              <a:t>La Bourse soutient les ambitions de l'entreprise</a:t>
            </a:r>
          </a:p>
          <a:p>
            <a:pPr eaLnBrk="1" hangingPunct="1">
              <a:buClr>
                <a:schemeClr val="tx1"/>
              </a:buClr>
              <a:buSzTx/>
              <a:buFont typeface="Wingdings" pitchFamily="2" charset="2"/>
              <a:buChar char="§"/>
            </a:pPr>
            <a:r>
              <a:rPr lang="fr-FR" sz="2600" b="1" smtClean="0">
                <a:latin typeface="Times New Roman" pitchFamily="18" charset="0"/>
                <a:cs typeface="Times New Roman" pitchFamily="18" charset="0"/>
              </a:rPr>
              <a:t>La Bourse valorise et diversifie le capital</a:t>
            </a:r>
            <a:r>
              <a:rPr lang="fr-FR" sz="2600" smtClean="0">
                <a:latin typeface="Times New Roman" pitchFamily="18" charset="0"/>
                <a:cs typeface="Times New Roman" pitchFamily="18" charset="0"/>
              </a:rPr>
              <a:t> </a:t>
            </a:r>
            <a:endParaRPr lang="fr-FR" sz="2600" b="1" smtClean="0">
              <a:latin typeface="Times New Roman" pitchFamily="18" charset="0"/>
              <a:cs typeface="Times New Roman" pitchFamily="18" charset="0"/>
            </a:endParaRPr>
          </a:p>
          <a:p>
            <a:pPr eaLnBrk="1" hangingPunct="1">
              <a:buClr>
                <a:schemeClr val="tx1"/>
              </a:buClr>
              <a:buSzTx/>
              <a:buFont typeface="Wingdings" pitchFamily="2" charset="2"/>
              <a:buChar char="§"/>
            </a:pPr>
            <a:r>
              <a:rPr lang="fr-FR" sz="2600" b="1" smtClean="0">
                <a:latin typeface="Times New Roman" pitchFamily="18" charset="0"/>
                <a:cs typeface="Times New Roman" pitchFamily="18" charset="0"/>
              </a:rPr>
              <a:t>La Bourse offre à l'entreprise un label de prestige</a:t>
            </a:r>
            <a:r>
              <a:rPr lang="fr-FR" sz="2600" smtClean="0">
                <a:latin typeface="Times New Roman" pitchFamily="18" charset="0"/>
                <a:cs typeface="Times New Roman" pitchFamily="18" charset="0"/>
              </a:rPr>
              <a:t> </a:t>
            </a:r>
            <a:endParaRPr lang="fr-FR" sz="2600" b="1" smtClean="0">
              <a:latin typeface="Times New Roman" pitchFamily="18" charset="0"/>
              <a:cs typeface="Times New Roman" pitchFamily="18" charset="0"/>
            </a:endParaRPr>
          </a:p>
          <a:p>
            <a:pPr eaLnBrk="1" hangingPunct="1">
              <a:buClr>
                <a:schemeClr val="tx1"/>
              </a:buClr>
              <a:buSzTx/>
              <a:buFont typeface="Wingdings" pitchFamily="2" charset="2"/>
              <a:buChar char="§"/>
            </a:pPr>
            <a:r>
              <a:rPr lang="fr-FR" sz="2600" b="1" smtClean="0">
                <a:latin typeface="Times New Roman" pitchFamily="18" charset="0"/>
                <a:cs typeface="Times New Roman" pitchFamily="18" charset="0"/>
              </a:rPr>
              <a:t>La Bourse, facteur de mobilisation du personnel</a:t>
            </a:r>
            <a:r>
              <a:rPr lang="fr-FR" sz="2600" smtClean="0">
                <a:latin typeface="Times New Roman" pitchFamily="18" charset="0"/>
                <a:cs typeface="Times New Roman" pitchFamily="18" charset="0"/>
              </a:rPr>
              <a:t> </a:t>
            </a:r>
            <a:endParaRPr lang="fr-FR" sz="2600" b="1" smtClean="0">
              <a:latin typeface="Times New Roman" pitchFamily="18" charset="0"/>
              <a:cs typeface="Times New Roman" pitchFamily="18" charset="0"/>
            </a:endParaRPr>
          </a:p>
          <a:p>
            <a:pPr eaLnBrk="1" hangingPunct="1">
              <a:buClr>
                <a:schemeClr val="tx1"/>
              </a:buClr>
              <a:buSzTx/>
              <a:buFont typeface="Wingdings" pitchFamily="2" charset="2"/>
              <a:buChar char="§"/>
            </a:pPr>
            <a:r>
              <a:rPr lang="fr-FR" sz="2600" b="1" smtClean="0">
                <a:latin typeface="Times New Roman" pitchFamily="18" charset="0"/>
                <a:cs typeface="Times New Roman" pitchFamily="18" charset="0"/>
              </a:rPr>
              <a:t>La Bourse, facteur de pérennité de l'entreprise</a:t>
            </a:r>
            <a:r>
              <a:rPr lang="fr-FR" sz="2600" smtClean="0">
                <a:latin typeface="Times New Roman" pitchFamily="18" charset="0"/>
                <a:cs typeface="Times New Roman" pitchFamily="18" charset="0"/>
              </a:rPr>
              <a:t> </a:t>
            </a:r>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bwMode="auto">
          <a:xfrm>
            <a:off x="457200" y="692150"/>
            <a:ext cx="8686800" cy="1143000"/>
          </a:xfrm>
          <a:noFill/>
        </p:spPr>
        <p:txBody>
          <a:bodyPr wrap="square" lIns="91440" tIns="45720" rIns="91440" bIns="45720" numCol="1" anchorCtr="0" compatLnSpc="1">
            <a:prstTxWarp prst="textNoShape">
              <a:avLst/>
            </a:prstTxWarp>
          </a:bodyPr>
          <a:lstStyle/>
          <a:p>
            <a:r>
              <a:rPr lang="fr-FR" sz="3600" smtClean="0">
                <a:effectLst/>
                <a:latin typeface="Times New Roman" pitchFamily="18" charset="0"/>
                <a:cs typeface="Times New Roman" pitchFamily="18" charset="0"/>
              </a:rPr>
              <a:t>Inconvénients de l'introduction en Bourse</a:t>
            </a:r>
            <a:br>
              <a:rPr lang="fr-FR" sz="3600" smtClean="0">
                <a:effectLst/>
                <a:latin typeface="Times New Roman" pitchFamily="18" charset="0"/>
                <a:cs typeface="Times New Roman" pitchFamily="18" charset="0"/>
              </a:rPr>
            </a:br>
            <a:endParaRPr lang="fr-FR" sz="3600" smtClean="0">
              <a:effectLst/>
              <a:latin typeface="Times New Roman" pitchFamily="18" charset="0"/>
              <a:cs typeface="Times New Roman" pitchFamily="18" charset="0"/>
            </a:endParaRPr>
          </a:p>
        </p:txBody>
      </p:sp>
      <p:sp>
        <p:nvSpPr>
          <p:cNvPr id="33795" name="Rectangle 3"/>
          <p:cNvSpPr>
            <a:spLocks noGrp="1"/>
          </p:cNvSpPr>
          <p:nvPr>
            <p:ph type="body" idx="1"/>
          </p:nvPr>
        </p:nvSpPr>
        <p:spPr>
          <a:xfrm>
            <a:off x="395288" y="1844675"/>
            <a:ext cx="8229600" cy="4525963"/>
          </a:xfrm>
        </p:spPr>
        <p:txBody>
          <a:bodyPr/>
          <a:lstStyle/>
          <a:p>
            <a:pPr>
              <a:buClr>
                <a:schemeClr val="tx1"/>
              </a:buClr>
              <a:buSzTx/>
              <a:buFontTx/>
              <a:buChar char="•"/>
            </a:pPr>
            <a:r>
              <a:rPr lang="fr-FR" sz="2600" b="1" smtClean="0">
                <a:latin typeface="Times New Roman" pitchFamily="18" charset="0"/>
                <a:cs typeface="Times New Roman" pitchFamily="18" charset="0"/>
              </a:rPr>
              <a:t>Sacrifices en termes de coût et de temps</a:t>
            </a:r>
          </a:p>
          <a:p>
            <a:pPr>
              <a:buClr>
                <a:schemeClr val="tx1"/>
              </a:buClr>
              <a:buSzTx/>
              <a:buFontTx/>
              <a:buChar char="•"/>
            </a:pPr>
            <a:r>
              <a:rPr lang="fr-FR" sz="2600" b="1" smtClean="0">
                <a:latin typeface="Times New Roman" pitchFamily="18" charset="0"/>
                <a:cs typeface="Times New Roman" pitchFamily="18" charset="0"/>
              </a:rPr>
              <a:t>Le manque de confidentialité</a:t>
            </a:r>
          </a:p>
          <a:p>
            <a:pPr>
              <a:buClr>
                <a:schemeClr val="tx1"/>
              </a:buClr>
              <a:buSzTx/>
              <a:buFontTx/>
              <a:buChar char="•"/>
            </a:pPr>
            <a:r>
              <a:rPr lang="fr-FR" sz="2600" b="1" smtClean="0">
                <a:latin typeface="Times New Roman" pitchFamily="18" charset="0"/>
                <a:cs typeface="Times New Roman" pitchFamily="18" charset="0"/>
              </a:rPr>
              <a:t>Perte du contrôle dans la gestion de l'entreprise</a:t>
            </a:r>
          </a:p>
          <a:p>
            <a:pPr>
              <a:buClr>
                <a:schemeClr val="tx1"/>
              </a:buClr>
              <a:buSzTx/>
              <a:buFontTx/>
              <a:buChar char="•"/>
            </a:pPr>
            <a:r>
              <a:rPr lang="fr-FR" sz="2600" b="1" smtClean="0">
                <a:latin typeface="Times New Roman" pitchFamily="18" charset="0"/>
                <a:cs typeface="Times New Roman" pitchFamily="18" charset="0"/>
              </a:rPr>
              <a:t>Perte de flexibilité dans les affaires</a:t>
            </a:r>
          </a:p>
          <a:p>
            <a:pPr>
              <a:buClr>
                <a:schemeClr val="tx1"/>
              </a:buClr>
              <a:buSzTx/>
              <a:buFontTx/>
              <a:buChar char="•"/>
            </a:pPr>
            <a:r>
              <a:rPr lang="fr-FR" sz="2600" b="1" smtClean="0">
                <a:latin typeface="Times New Roman" pitchFamily="18" charset="0"/>
                <a:cs typeface="Times New Roman" pitchFamily="18" charset="0"/>
              </a:rPr>
              <a:t>Une pression accrue sur les résultats à court terme</a:t>
            </a:r>
          </a:p>
          <a:p>
            <a:endParaRPr lang="fr-FR" sz="2600" b="1" smtClean="0">
              <a:latin typeface="Times New Roman" pitchFamily="18" charset="0"/>
              <a:cs typeface="Times New Roman" pitchFamily="18" charset="0"/>
            </a:endParaRPr>
          </a:p>
        </p:txBody>
      </p:sp>
    </p:spTree>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bwMode="auto">
          <a:xfrm>
            <a:off x="250825" y="620713"/>
            <a:ext cx="8447088" cy="1143000"/>
          </a:xfrm>
        </p:spPr>
        <p:txBody>
          <a:bodyPr wrap="square" lIns="91440" tIns="45720" rIns="91440" bIns="45720" numCol="1" anchorCtr="0" compatLnSpc="1">
            <a:prstTxWarp prst="textNoShape">
              <a:avLst/>
            </a:prstTxWarp>
          </a:bodyPr>
          <a:lstStyle/>
          <a:p>
            <a:pPr algn="ctr" eaLnBrk="1" hangingPunct="1">
              <a:defRPr/>
            </a:pPr>
            <a:r>
              <a:rPr lang="fr-FR" sz="4000" smtClean="0">
                <a:effectLst/>
                <a:latin typeface="Times New Roman" pitchFamily="18" charset="0"/>
                <a:cs typeface="Times New Roman" pitchFamily="18" charset="0"/>
              </a:rPr>
              <a:t>Modalités de l'introduction en Bourse</a:t>
            </a:r>
            <a:r>
              <a:rPr lang="fr-FR" sz="3600" smtClean="0">
                <a:effectLst/>
                <a:latin typeface="Times New Roman" pitchFamily="18" charset="0"/>
                <a:cs typeface="Times New Roman" pitchFamily="18" charset="0"/>
              </a:rPr>
              <a:t/>
            </a:r>
            <a:br>
              <a:rPr lang="fr-FR" sz="3600" smtClean="0">
                <a:effectLst/>
                <a:latin typeface="Times New Roman" pitchFamily="18" charset="0"/>
                <a:cs typeface="Times New Roman" pitchFamily="18" charset="0"/>
              </a:rPr>
            </a:br>
            <a:endParaRPr lang="fr-FR" sz="3600" smtClean="0">
              <a:effectLst/>
              <a:latin typeface="Times New Roman" pitchFamily="18" charset="0"/>
              <a:cs typeface="Times New Roman" pitchFamily="18" charset="0"/>
            </a:endParaRPr>
          </a:p>
        </p:txBody>
      </p:sp>
      <p:sp>
        <p:nvSpPr>
          <p:cNvPr id="21506" name="Rectangle 3"/>
          <p:cNvSpPr>
            <a:spLocks noGrp="1"/>
          </p:cNvSpPr>
          <p:nvPr>
            <p:ph type="body" idx="1"/>
          </p:nvPr>
        </p:nvSpPr>
        <p:spPr>
          <a:xfrm>
            <a:off x="539750" y="1628775"/>
            <a:ext cx="7273925" cy="4525963"/>
          </a:xfrm>
        </p:spPr>
        <p:txBody>
          <a:bodyPr/>
          <a:lstStyle/>
          <a:p>
            <a:pPr marL="623888" indent="-514350" eaLnBrk="1" hangingPunct="1">
              <a:buClr>
                <a:schemeClr val="tx1"/>
              </a:buClr>
              <a:buSzTx/>
              <a:buFont typeface="Wingdings 3" pitchFamily="18" charset="2"/>
              <a:buAutoNum type="arabicPeriod"/>
            </a:pPr>
            <a:r>
              <a:rPr lang="fr-FR" sz="2600" b="1" smtClean="0">
                <a:latin typeface="Times New Roman" pitchFamily="18" charset="0"/>
                <a:cs typeface="Times New Roman" pitchFamily="18" charset="0"/>
              </a:rPr>
              <a:t>L'étape préliminaire</a:t>
            </a:r>
            <a:r>
              <a:rPr lang="fr-FR" sz="2600" smtClean="0">
                <a:latin typeface="Times New Roman" pitchFamily="18" charset="0"/>
                <a:cs typeface="Times New Roman" pitchFamily="18" charset="0"/>
              </a:rPr>
              <a:t> </a:t>
            </a:r>
            <a:endParaRPr lang="fr-FR" sz="2600" b="1" smtClean="0">
              <a:latin typeface="Times New Roman" pitchFamily="18" charset="0"/>
              <a:cs typeface="Times New Roman" pitchFamily="18" charset="0"/>
            </a:endParaRPr>
          </a:p>
          <a:p>
            <a:pPr marL="623888" indent="-514350" eaLnBrk="1" hangingPunct="1">
              <a:buClr>
                <a:schemeClr val="tx1"/>
              </a:buClr>
              <a:buSzTx/>
              <a:buFont typeface="Wingdings 3" pitchFamily="18" charset="2"/>
              <a:buAutoNum type="arabicPeriod" startAt="2"/>
            </a:pPr>
            <a:r>
              <a:rPr lang="fr-FR" sz="2600" b="1" smtClean="0">
                <a:latin typeface="Times New Roman" pitchFamily="18" charset="0"/>
                <a:cs typeface="Times New Roman" pitchFamily="18" charset="0"/>
              </a:rPr>
              <a:t>Le choix des intermédiaires obligatoires</a:t>
            </a:r>
          </a:p>
          <a:p>
            <a:pPr marL="623888" indent="-514350" eaLnBrk="1" hangingPunct="1">
              <a:buClr>
                <a:schemeClr val="tx1"/>
              </a:buClr>
              <a:buSzTx/>
              <a:buFont typeface="Wingdings 3" pitchFamily="18" charset="2"/>
              <a:buAutoNum type="arabicPeriod" startAt="3"/>
            </a:pPr>
            <a:r>
              <a:rPr lang="fr-FR" sz="2600" b="1" smtClean="0">
                <a:latin typeface="Times New Roman" pitchFamily="18" charset="0"/>
                <a:cs typeface="Times New Roman" pitchFamily="18" charset="0"/>
              </a:rPr>
              <a:t>Le dépôt officiel du dossier</a:t>
            </a:r>
          </a:p>
          <a:p>
            <a:pPr marL="623888" indent="-514350" eaLnBrk="1" hangingPunct="1">
              <a:buClr>
                <a:schemeClr val="tx1"/>
              </a:buClr>
              <a:buSzTx/>
              <a:buFont typeface="Wingdings 3" pitchFamily="18" charset="2"/>
              <a:buAutoNum type="arabicPeriod" startAt="3"/>
            </a:pPr>
            <a:r>
              <a:rPr lang="fr-FR" sz="2600" b="1" smtClean="0">
                <a:latin typeface="Times New Roman" pitchFamily="18" charset="0"/>
                <a:cs typeface="Times New Roman" pitchFamily="18" charset="0"/>
              </a:rPr>
              <a:t>La décision d'admission</a:t>
            </a:r>
            <a:r>
              <a:rPr lang="fr-FR" sz="2600" smtClean="0">
                <a:latin typeface="Times New Roman" pitchFamily="18" charset="0"/>
                <a:cs typeface="Times New Roman" pitchFamily="18" charset="0"/>
              </a:rPr>
              <a:t> </a:t>
            </a:r>
            <a:endParaRPr lang="fr-FR" sz="2600" b="1" smtClean="0">
              <a:latin typeface="Times New Roman" pitchFamily="18" charset="0"/>
              <a:cs typeface="Times New Roman" pitchFamily="18" charset="0"/>
            </a:endParaRPr>
          </a:p>
          <a:p>
            <a:pPr marL="623888" indent="-514350" eaLnBrk="1" hangingPunct="1">
              <a:buClr>
                <a:schemeClr val="tx1"/>
              </a:buClr>
              <a:buSzTx/>
              <a:buFont typeface="Wingdings 3" pitchFamily="18" charset="2"/>
              <a:buAutoNum type="arabicPeriod" startAt="3"/>
            </a:pPr>
            <a:r>
              <a:rPr lang="fr-FR" sz="2600" b="1" smtClean="0">
                <a:latin typeface="Times New Roman" pitchFamily="18" charset="0"/>
                <a:cs typeface="Times New Roman" pitchFamily="18" charset="0"/>
              </a:rPr>
              <a:t>L'information du marché</a:t>
            </a:r>
          </a:p>
          <a:p>
            <a:pPr marL="623888" indent="-514350" eaLnBrk="1" hangingPunct="1">
              <a:buClr>
                <a:schemeClr val="tx1"/>
              </a:buClr>
              <a:buSzTx/>
              <a:buFont typeface="Wingdings 3" pitchFamily="18" charset="2"/>
              <a:buAutoNum type="arabicPeriod" startAt="3"/>
            </a:pPr>
            <a:r>
              <a:rPr lang="fr-FR" sz="2600" b="1" smtClean="0">
                <a:latin typeface="Times New Roman" pitchFamily="18" charset="0"/>
                <a:cs typeface="Times New Roman" pitchFamily="18" charset="0"/>
              </a:rPr>
              <a:t>La centralisation des souscriptions</a:t>
            </a:r>
          </a:p>
          <a:p>
            <a:pPr marL="623888" indent="-514350" eaLnBrk="1" hangingPunct="1">
              <a:buClr>
                <a:schemeClr val="tx1"/>
              </a:buClr>
              <a:buSzTx/>
              <a:buFont typeface="Wingdings 3" pitchFamily="18" charset="2"/>
              <a:buAutoNum type="arabicPeriod" startAt="3"/>
            </a:pPr>
            <a:r>
              <a:rPr lang="fr-FR" sz="2600" b="1" smtClean="0">
                <a:latin typeface="Times New Roman" pitchFamily="18" charset="0"/>
                <a:cs typeface="Times New Roman" pitchFamily="18" charset="0"/>
              </a:rPr>
              <a:t>La première cotation</a:t>
            </a:r>
          </a:p>
        </p:txBody>
      </p:sp>
    </p:spTree>
  </p:cSld>
  <p:clrMapOvr>
    <a:masterClrMapping/>
  </p:clrMapOvr>
  <p:transition spd="slow">
    <p:wipe dir="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Rotonde">
  <a:themeElements>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Rotond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234</TotalTime>
  <Words>646</Words>
  <Application>Microsoft Office PowerPoint</Application>
  <PresentationFormat>Affichage à l'écran (4:3)</PresentationFormat>
  <Paragraphs>93</Paragraphs>
  <Slides>13</Slides>
  <Notes>0</Notes>
  <HiddenSlides>0</HiddenSlides>
  <MMClips>0</MMClips>
  <ScaleCrop>false</ScaleCrop>
  <HeadingPairs>
    <vt:vector size="4" baseType="variant">
      <vt:variant>
        <vt:lpstr>Thème</vt:lpstr>
      </vt:variant>
      <vt:variant>
        <vt:i4>1</vt:i4>
      </vt:variant>
      <vt:variant>
        <vt:lpstr>Titres des diapositives</vt:lpstr>
      </vt:variant>
      <vt:variant>
        <vt:i4>13</vt:i4>
      </vt:variant>
    </vt:vector>
  </HeadingPairs>
  <TitlesOfParts>
    <vt:vector size="14" baseType="lpstr">
      <vt:lpstr>Rotonde</vt:lpstr>
      <vt:lpstr>Actions : Fonctionnement</vt:lpstr>
      <vt:lpstr>plan</vt:lpstr>
      <vt:lpstr>Définition de Bourse</vt:lpstr>
      <vt:lpstr>Introduction en bourse</vt:lpstr>
      <vt:lpstr>Les préalables </vt:lpstr>
      <vt:lpstr>Les conditions additionnelles </vt:lpstr>
      <vt:lpstr>Avantage de l'introduction en Bourse</vt:lpstr>
      <vt:lpstr>Inconvénients de l'introduction en Bourse </vt:lpstr>
      <vt:lpstr>Modalités de l'introduction en Bourse </vt:lpstr>
      <vt:lpstr>Les sociétés cotées en bourse</vt:lpstr>
      <vt:lpstr>Les indices Boursiers  </vt:lpstr>
      <vt:lpstr>Les indices MASI et MADEX</vt:lpstr>
      <vt:lpstr>Calcul des indices de la Bourse de Casablanca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Actions : Fonctionnement</dc:title>
  <dc:creator>Directeur</dc:creator>
  <cp:lastModifiedBy>Directeur</cp:lastModifiedBy>
  <cp:revision>8</cp:revision>
  <dcterms:created xsi:type="dcterms:W3CDTF">2012-03-27T16:49:33Z</dcterms:created>
  <dcterms:modified xsi:type="dcterms:W3CDTF">2012-04-03T17:11:13Z</dcterms:modified>
</cp:coreProperties>
</file>